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7"/>
  </p:notesMasterIdLst>
  <p:sldIdLst>
    <p:sldId id="258" r:id="rId2"/>
    <p:sldId id="331" r:id="rId3"/>
    <p:sldId id="334" r:id="rId4"/>
    <p:sldId id="335" r:id="rId5"/>
    <p:sldId id="336" r:id="rId6"/>
    <p:sldId id="324" r:id="rId7"/>
    <p:sldId id="339" r:id="rId8"/>
    <p:sldId id="338" r:id="rId9"/>
    <p:sldId id="340" r:id="rId10"/>
    <p:sldId id="341" r:id="rId11"/>
    <p:sldId id="315" r:id="rId12"/>
    <p:sldId id="343" r:id="rId13"/>
    <p:sldId id="316" r:id="rId14"/>
    <p:sldId id="326" r:id="rId15"/>
    <p:sldId id="342" r:id="rId16"/>
    <p:sldId id="344" r:id="rId17"/>
    <p:sldId id="345" r:id="rId18"/>
    <p:sldId id="349" r:id="rId19"/>
    <p:sldId id="346" r:id="rId20"/>
    <p:sldId id="347" r:id="rId21"/>
    <p:sldId id="348" r:id="rId22"/>
    <p:sldId id="350" r:id="rId23"/>
    <p:sldId id="351" r:id="rId24"/>
    <p:sldId id="352" r:id="rId25"/>
    <p:sldId id="353" r:id="rId26"/>
    <p:sldId id="354" r:id="rId27"/>
    <p:sldId id="355" r:id="rId28"/>
    <p:sldId id="357" r:id="rId29"/>
    <p:sldId id="356" r:id="rId30"/>
    <p:sldId id="358" r:id="rId31"/>
    <p:sldId id="359" r:id="rId32"/>
    <p:sldId id="360" r:id="rId33"/>
    <p:sldId id="361" r:id="rId34"/>
    <p:sldId id="362" r:id="rId35"/>
    <p:sldId id="273" r:id="rId3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DFF"/>
    <a:srgbClr val="FF40FF"/>
    <a:srgbClr val="FF7F00"/>
    <a:srgbClr val="0500FF"/>
    <a:srgbClr val="D7AC08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623"/>
    <p:restoredTop sz="94586"/>
  </p:normalViewPr>
  <p:slideViewPr>
    <p:cSldViewPr snapToGrid="0" snapToObjects="1">
      <p:cViewPr varScale="1">
        <p:scale>
          <a:sx n="71" d="100"/>
          <a:sy n="71" d="100"/>
        </p:scale>
        <p:origin x="176" y="5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7B56FC-7D2E-F343-9D09-0D14B00AA564}" type="datetimeFigureOut">
              <a:rPr lang="en-US" smtClean="0"/>
              <a:t>7/8/23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6D6606-78EC-E24C-A3B3-B3666C6F49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30477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2290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x-none" altLang="x-none">
              <a:ea typeface="ＭＳ Ｐゴシック" charset="-128"/>
            </a:endParaRPr>
          </a:p>
        </p:txBody>
      </p:sp>
      <p:sp>
        <p:nvSpPr>
          <p:cNvPr id="122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1pPr>
            <a:lvl2pPr marL="742950" indent="-285750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2pPr>
            <a:lvl3pPr marL="1143000" indent="-228600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3pPr>
            <a:lvl4pPr marL="1600200" indent="-228600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4pPr>
            <a:lvl5pPr marL="2057400" indent="-228600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9pPr>
          </a:lstStyle>
          <a:p>
            <a:fld id="{4D278F01-0E49-8C48-9910-CC44DF16FDDC}" type="slidenum">
              <a:rPr lang="en-US" altLang="x-none" sz="1200"/>
              <a:pPr/>
              <a:t>3</a:t>
            </a:fld>
            <a:endParaRPr lang="en-US" altLang="x-none" sz="1200"/>
          </a:p>
        </p:txBody>
      </p:sp>
    </p:spTree>
    <p:extLst>
      <p:ext uri="{BB962C8B-B14F-4D97-AF65-F5344CB8AC3E}">
        <p14:creationId xmlns:p14="http://schemas.microsoft.com/office/powerpoint/2010/main" val="19177483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1" name="Shape 66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endParaRPr sz="11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62" name="Shape 66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17639359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1" name="Shape 66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endParaRPr sz="11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62" name="Shape 66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21138331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1" name="Shape 66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endParaRPr sz="11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62" name="Shape 66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65981855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1" name="Shape 66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endParaRPr sz="11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62" name="Shape 66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112332544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Shape 797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lIns="91425" tIns="91425" rIns="91425" bIns="91425" numCol="1" anchor="ctr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x-none" altLang="x-none">
              <a:ea typeface="ＭＳ Ｐゴシック" charset="-128"/>
            </a:endParaRPr>
          </a:p>
        </p:txBody>
      </p:sp>
      <p:sp>
        <p:nvSpPr>
          <p:cNvPr id="82946" name="Shape 798"/>
          <p:cNvSpPr>
            <a:spLocks noGrp="1" noRot="1" noChangeAspect="1" noTextEdit="1"/>
          </p:cNvSpPr>
          <p:nvPr>
            <p:ph type="sldImg" idx="2"/>
          </p:nvPr>
        </p:nvSpPr>
        <p:spPr bwMode="auto">
          <a:custGeom>
            <a:avLst/>
            <a:gdLst>
              <a:gd name="T0" fmla="*/ 0 w 120000"/>
              <a:gd name="T1" fmla="*/ 0 h 120000"/>
              <a:gd name="T2" fmla="*/ 2147483646 w 120000"/>
              <a:gd name="T3" fmla="*/ 0 h 120000"/>
              <a:gd name="T4" fmla="*/ 2147483646 w 120000"/>
              <a:gd name="T5" fmla="*/ 2147483646 h 120000"/>
              <a:gd name="T6" fmla="*/ 0 w 120000"/>
              <a:gd name="T7" fmla="*/ 2147483646 h 120000"/>
              <a:gd name="T8" fmla="*/ 0 w 120000"/>
              <a:gd name="T9" fmla="*/ 0 h 1200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20000"/>
              <a:gd name="T16" fmla="*/ 0 h 120000"/>
              <a:gd name="T17" fmla="*/ 120000 w 120000"/>
              <a:gd name="T18" fmla="*/ 120000 h 1200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lnTo>
                  <a:pt x="0" y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</p:spTree>
    <p:extLst>
      <p:ext uri="{BB962C8B-B14F-4D97-AF65-F5344CB8AC3E}">
        <p14:creationId xmlns:p14="http://schemas.microsoft.com/office/powerpoint/2010/main" val="83488097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Shape 629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lIns="91425" tIns="91425" rIns="91425" bIns="91425" numCol="1" anchor="ctr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x-none" altLang="x-none">
              <a:ea typeface="ＭＳ Ｐゴシック" charset="-128"/>
            </a:endParaRPr>
          </a:p>
        </p:txBody>
      </p:sp>
      <p:sp>
        <p:nvSpPr>
          <p:cNvPr id="84994" name="Shape 630"/>
          <p:cNvSpPr>
            <a:spLocks noGrp="1" noRot="1" noChangeAspect="1" noTextEdit="1"/>
          </p:cNvSpPr>
          <p:nvPr>
            <p:ph type="sldImg" idx="2"/>
          </p:nvPr>
        </p:nvSpPr>
        <p:spPr bwMode="auto">
          <a:custGeom>
            <a:avLst/>
            <a:gdLst>
              <a:gd name="T0" fmla="*/ 0 w 120000"/>
              <a:gd name="T1" fmla="*/ 0 h 120000"/>
              <a:gd name="T2" fmla="*/ 2147483646 w 120000"/>
              <a:gd name="T3" fmla="*/ 0 h 120000"/>
              <a:gd name="T4" fmla="*/ 2147483646 w 120000"/>
              <a:gd name="T5" fmla="*/ 2147483646 h 120000"/>
              <a:gd name="T6" fmla="*/ 0 w 120000"/>
              <a:gd name="T7" fmla="*/ 2147483646 h 120000"/>
              <a:gd name="T8" fmla="*/ 0 w 120000"/>
              <a:gd name="T9" fmla="*/ 0 h 1200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20000"/>
              <a:gd name="T16" fmla="*/ 0 h 120000"/>
              <a:gd name="T17" fmla="*/ 120000 w 120000"/>
              <a:gd name="T18" fmla="*/ 120000 h 1200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lnTo>
                  <a:pt x="0" y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</p:spTree>
    <p:extLst>
      <p:ext uri="{BB962C8B-B14F-4D97-AF65-F5344CB8AC3E}">
        <p14:creationId xmlns:p14="http://schemas.microsoft.com/office/powerpoint/2010/main" val="30721186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5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98306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x-none" altLang="x-none">
              <a:ea typeface="ＭＳ Ｐゴシック" charset="-128"/>
            </a:endParaRPr>
          </a:p>
        </p:txBody>
      </p:sp>
      <p:sp>
        <p:nvSpPr>
          <p:cNvPr id="983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1pPr>
            <a:lvl2pPr marL="742950" indent="-285750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2pPr>
            <a:lvl3pPr marL="1143000" indent="-228600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3pPr>
            <a:lvl4pPr marL="1600200" indent="-228600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4pPr>
            <a:lvl5pPr marL="2057400" indent="-228600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9pPr>
          </a:lstStyle>
          <a:p>
            <a:fld id="{F2914534-DA52-1942-8083-5F7F59C495FB}" type="slidenum">
              <a:rPr lang="en-US" altLang="x-none" sz="1200"/>
              <a:pPr/>
              <a:t>18</a:t>
            </a:fld>
            <a:endParaRPr lang="en-US" altLang="x-none" sz="1200"/>
          </a:p>
        </p:txBody>
      </p:sp>
    </p:spTree>
    <p:extLst>
      <p:ext uri="{BB962C8B-B14F-4D97-AF65-F5344CB8AC3E}">
        <p14:creationId xmlns:p14="http://schemas.microsoft.com/office/powerpoint/2010/main" val="87227484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Shape 629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lIns="91425" tIns="91425" rIns="91425" bIns="91425" numCol="1" anchor="ctr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x-none" altLang="x-none">
              <a:ea typeface="ＭＳ Ｐゴシック" charset="-128"/>
            </a:endParaRPr>
          </a:p>
        </p:txBody>
      </p:sp>
      <p:sp>
        <p:nvSpPr>
          <p:cNvPr id="84994" name="Shape 630"/>
          <p:cNvSpPr>
            <a:spLocks noGrp="1" noRot="1" noChangeAspect="1" noTextEdit="1"/>
          </p:cNvSpPr>
          <p:nvPr>
            <p:ph type="sldImg" idx="2"/>
          </p:nvPr>
        </p:nvSpPr>
        <p:spPr bwMode="auto">
          <a:custGeom>
            <a:avLst/>
            <a:gdLst>
              <a:gd name="T0" fmla="*/ 0 w 120000"/>
              <a:gd name="T1" fmla="*/ 0 h 120000"/>
              <a:gd name="T2" fmla="*/ 2147483646 w 120000"/>
              <a:gd name="T3" fmla="*/ 0 h 120000"/>
              <a:gd name="T4" fmla="*/ 2147483646 w 120000"/>
              <a:gd name="T5" fmla="*/ 2147483646 h 120000"/>
              <a:gd name="T6" fmla="*/ 0 w 120000"/>
              <a:gd name="T7" fmla="*/ 2147483646 h 120000"/>
              <a:gd name="T8" fmla="*/ 0 w 120000"/>
              <a:gd name="T9" fmla="*/ 0 h 1200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20000"/>
              <a:gd name="T16" fmla="*/ 0 h 120000"/>
              <a:gd name="T17" fmla="*/ 120000 w 120000"/>
              <a:gd name="T18" fmla="*/ 120000 h 1200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lnTo>
                  <a:pt x="0" y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</p:spTree>
    <p:extLst>
      <p:ext uri="{BB962C8B-B14F-4D97-AF65-F5344CB8AC3E}">
        <p14:creationId xmlns:p14="http://schemas.microsoft.com/office/powerpoint/2010/main" val="15862447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7C04C-7AF8-1445-A186-502B631B934F}" type="datetimeFigureOut">
              <a:rPr lang="en-US" smtClean="0"/>
              <a:t>7/8/23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6F330-C845-6B40-9965-8A0C96ACE8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7C04C-7AF8-1445-A186-502B631B934F}" type="datetimeFigureOut">
              <a:rPr lang="en-US" smtClean="0"/>
              <a:t>7/8/23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6F330-C845-6B40-9965-8A0C96ACE8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7C04C-7AF8-1445-A186-502B631B934F}" type="datetimeFigureOut">
              <a:rPr lang="en-US" smtClean="0"/>
              <a:t>7/8/23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6F330-C845-6B40-9965-8A0C96ACE8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7C04C-7AF8-1445-A186-502B631B934F}" type="datetimeFigureOut">
              <a:rPr lang="en-US" smtClean="0"/>
              <a:t>7/8/23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6F330-C845-6B40-9965-8A0C96ACE8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7C04C-7AF8-1445-A186-502B631B934F}" type="datetimeFigureOut">
              <a:rPr lang="en-US" smtClean="0"/>
              <a:t>7/8/23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6F330-C845-6B40-9965-8A0C96ACE8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7C04C-7AF8-1445-A186-502B631B934F}" type="datetimeFigureOut">
              <a:rPr lang="en-US" smtClean="0"/>
              <a:t>7/8/23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6F330-C845-6B40-9965-8A0C96ACE8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7C04C-7AF8-1445-A186-502B631B934F}" type="datetimeFigureOut">
              <a:rPr lang="en-US" smtClean="0"/>
              <a:t>7/8/23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6F330-C845-6B40-9965-8A0C96ACE8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7C04C-7AF8-1445-A186-502B631B934F}" type="datetimeFigureOut">
              <a:rPr lang="en-US" smtClean="0"/>
              <a:t>7/8/23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6F330-C845-6B40-9965-8A0C96ACE8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7C04C-7AF8-1445-A186-502B631B934F}" type="datetimeFigureOut">
              <a:rPr lang="en-US" smtClean="0"/>
              <a:t>7/8/23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6F330-C845-6B40-9965-8A0C96ACE8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7C04C-7AF8-1445-A186-502B631B934F}" type="datetimeFigureOut">
              <a:rPr lang="en-US" smtClean="0"/>
              <a:t>7/8/23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6F330-C845-6B40-9965-8A0C96ACE8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7C04C-7AF8-1445-A186-502B631B934F}" type="datetimeFigureOut">
              <a:rPr lang="en-US" smtClean="0"/>
              <a:t>7/8/23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6F330-C845-6B40-9965-8A0C96ACE8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E7C04C-7AF8-1445-A186-502B631B934F}" type="datetimeFigureOut">
              <a:rPr lang="en-US" smtClean="0"/>
              <a:t>7/8/23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F6F330-C845-6B40-9965-8A0C96ACE8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23725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rgbClr val="D7AC08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E20EB187-900F-4AF5-813B-101456D9FD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387349" y="1200152"/>
            <a:ext cx="6897171" cy="4457696"/>
          </a:xfrm>
        </p:spPr>
        <p:txBody>
          <a:bodyPr anchor="ctr">
            <a:normAutofit/>
          </a:bodyPr>
          <a:lstStyle/>
          <a:p>
            <a:pPr algn="l"/>
            <a:r>
              <a:rPr lang="en-US" sz="8000" dirty="0"/>
              <a:t>Data Modelling</a:t>
            </a:r>
            <a:br>
              <a:rPr lang="en-US" sz="8000" dirty="0"/>
            </a:br>
            <a:r>
              <a:rPr lang="en-US" sz="8000" dirty="0"/>
              <a:t>Many to Many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49963" y="1200152"/>
            <a:ext cx="2816535" cy="4457696"/>
          </a:xfrm>
        </p:spPr>
        <p:txBody>
          <a:bodyPr anchor="ctr">
            <a:normAutofit/>
          </a:bodyPr>
          <a:lstStyle/>
          <a:p>
            <a:pPr algn="r"/>
            <a:r>
              <a:rPr lang="en-US" sz="2800">
                <a:solidFill>
                  <a:srgbClr val="FFFFFF"/>
                </a:solidFill>
              </a:rPr>
              <a:t>Charles Severance</a:t>
            </a:r>
          </a:p>
          <a:p>
            <a:pPr algn="r"/>
            <a:r>
              <a:rPr lang="en-US" sz="2800">
                <a:solidFill>
                  <a:srgbClr val="FFFFFF"/>
                </a:solidFill>
              </a:rPr>
              <a:t>www.dj4e.com</a:t>
            </a:r>
          </a:p>
          <a:p>
            <a:pPr algn="r"/>
            <a:endParaRPr lang="en-US" sz="2800">
              <a:solidFill>
                <a:srgbClr val="FFFFFF"/>
              </a:solidFill>
            </a:endParaRP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624D17C8-E9C2-48A4-AA36-D7048A6CCC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055891" y="2286000"/>
            <a:ext cx="0" cy="2286000"/>
          </a:xfrm>
          <a:prstGeom prst="line">
            <a:avLst/>
          </a:prstGeom>
          <a:ln w="1905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6" descr="CCby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39754" y="5638800"/>
            <a:ext cx="1106488" cy="376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281351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Many-To-Many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one_to_many</a:t>
            </a:r>
            <a:r>
              <a:rPr lang="en-US" dirty="0"/>
              <a:t> + </a:t>
            </a:r>
            <a:r>
              <a:rPr lang="en-US" dirty="0" err="1"/>
              <a:t>one_to_many</a:t>
            </a:r>
            <a:r>
              <a:rPr lang="en-US" dirty="0"/>
              <a:t> = </a:t>
            </a:r>
            <a:r>
              <a:rPr lang="en-US" dirty="0" err="1"/>
              <a:t>many_to_many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89214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1" name="Shape 794"/>
          <p:cNvSpPr>
            <a:spLocks noGrp="1"/>
          </p:cNvSpPr>
          <p:nvPr>
            <p:ph type="title"/>
          </p:nvPr>
        </p:nvSpPr>
        <p:spPr>
          <a:xfrm>
            <a:off x="865717" y="179917"/>
            <a:ext cx="10107083" cy="1725083"/>
          </a:xfrm>
        </p:spPr>
        <p:txBody>
          <a:bodyPr/>
          <a:lstStyle/>
          <a:p>
            <a:pPr>
              <a:buClr>
                <a:srgbClr val="00FF00"/>
              </a:buClr>
              <a:buSzPct val="25000"/>
            </a:pPr>
            <a:r>
              <a:rPr lang="en-US" altLang="x-none">
                <a:solidFill>
                  <a:srgbClr val="FFCC66"/>
                </a:solidFill>
                <a:latin typeface="Gill Sans Regular" charset="0"/>
                <a:sym typeface="Cabin" charset="0"/>
              </a:rPr>
              <a:t>Many to Many</a:t>
            </a:r>
          </a:p>
        </p:txBody>
      </p:sp>
      <p:sp>
        <p:nvSpPr>
          <p:cNvPr id="81922" name="Shape 795"/>
          <p:cNvSpPr>
            <a:spLocks noGrp="1"/>
          </p:cNvSpPr>
          <p:nvPr>
            <p:ph type="body" idx="1"/>
          </p:nvPr>
        </p:nvSpPr>
        <p:spPr>
          <a:xfrm>
            <a:off x="865718" y="1953685"/>
            <a:ext cx="5228167" cy="3812116"/>
          </a:xfrm>
        </p:spPr>
        <p:txBody>
          <a:bodyPr>
            <a:normAutofit lnSpcReduction="10000"/>
          </a:bodyPr>
          <a:lstStyle/>
          <a:p>
            <a:pPr marL="342891" indent="-342891">
              <a:spcBef>
                <a:spcPct val="0"/>
              </a:spcBef>
              <a:spcAft>
                <a:spcPts val="751"/>
              </a:spcAft>
              <a:buClr>
                <a:srgbClr val="FFFFFF"/>
              </a:buClr>
              <a:buSzPct val="100000"/>
              <a:buFont typeface="Cabin" charset="0"/>
              <a:buChar char="•"/>
            </a:pPr>
            <a:r>
              <a:rPr lang="en-US" altLang="x-none" dirty="0">
                <a:solidFill>
                  <a:srgbClr val="FFFFFF"/>
                </a:solidFill>
                <a:latin typeface="Gill Sans Regular" charset="0"/>
                <a:sym typeface="Cabin" charset="0"/>
              </a:rPr>
              <a:t>Sometimes we need to model a relationship that is many to many.</a:t>
            </a:r>
          </a:p>
          <a:p>
            <a:pPr marL="342891" indent="-342891">
              <a:spcBef>
                <a:spcPct val="0"/>
              </a:spcBef>
              <a:spcAft>
                <a:spcPts val="751"/>
              </a:spcAft>
              <a:buClr>
                <a:srgbClr val="FFFFFF"/>
              </a:buClr>
              <a:buSzPct val="100000"/>
              <a:buFont typeface="Cabin" charset="0"/>
              <a:buChar char="•"/>
            </a:pPr>
            <a:r>
              <a:rPr lang="en-US" altLang="x-none" dirty="0">
                <a:solidFill>
                  <a:srgbClr val="FFFFFF"/>
                </a:solidFill>
                <a:latin typeface="Gill Sans Regular" charset="0"/>
                <a:sym typeface="Cabin" charset="0"/>
              </a:rPr>
              <a:t>We need to add a </a:t>
            </a:r>
            <a:r>
              <a:rPr lang="en-US" altLang="en-US" dirty="0">
                <a:solidFill>
                  <a:srgbClr val="FFFFFF"/>
                </a:solidFill>
                <a:latin typeface="Gill Sans Regular" charset="0"/>
                <a:sym typeface="Cabin" charset="0"/>
              </a:rPr>
              <a:t>“</a:t>
            </a:r>
            <a:r>
              <a:rPr lang="en-US" altLang="x-none" dirty="0">
                <a:solidFill>
                  <a:srgbClr val="FFFFFF"/>
                </a:solidFill>
                <a:latin typeface="Gill Sans Regular" charset="0"/>
                <a:sym typeface="Cabin" charset="0"/>
              </a:rPr>
              <a:t>connection</a:t>
            </a:r>
            <a:r>
              <a:rPr lang="en-US" altLang="en-US" dirty="0">
                <a:solidFill>
                  <a:srgbClr val="FFFFFF"/>
                </a:solidFill>
                <a:latin typeface="Gill Sans Regular" charset="0"/>
                <a:sym typeface="Cabin" charset="0"/>
              </a:rPr>
              <a:t>”</a:t>
            </a:r>
            <a:r>
              <a:rPr lang="en-US" altLang="x-none" dirty="0">
                <a:solidFill>
                  <a:srgbClr val="FFFFFF"/>
                </a:solidFill>
                <a:latin typeface="Gill Sans Regular" charset="0"/>
                <a:sym typeface="Cabin" charset="0"/>
              </a:rPr>
              <a:t> table with two foreign keys.</a:t>
            </a:r>
          </a:p>
          <a:p>
            <a:pPr marL="342891" indent="-342891">
              <a:spcBef>
                <a:spcPct val="0"/>
              </a:spcBef>
              <a:spcAft>
                <a:spcPts val="751"/>
              </a:spcAft>
              <a:buClr>
                <a:srgbClr val="FFFFFF"/>
              </a:buClr>
              <a:buSzPct val="100000"/>
              <a:buFont typeface="Cabin" charset="0"/>
              <a:buChar char="•"/>
            </a:pPr>
            <a:r>
              <a:rPr lang="en-US" altLang="x-none" dirty="0">
                <a:solidFill>
                  <a:srgbClr val="FFFFFF"/>
                </a:solidFill>
                <a:latin typeface="Gill Sans Regular" charset="0"/>
                <a:sym typeface="Cabin" charset="0"/>
              </a:rPr>
              <a:t>There is usually no separate primary key.</a:t>
            </a:r>
          </a:p>
          <a:p>
            <a:pPr marL="342891" indent="-342891">
              <a:spcBef>
                <a:spcPct val="0"/>
              </a:spcBef>
              <a:spcAft>
                <a:spcPts val="751"/>
              </a:spcAft>
              <a:buClr>
                <a:srgbClr val="FFFFFF"/>
              </a:buClr>
              <a:buSzPct val="100000"/>
              <a:buFont typeface="Cabin" charset="0"/>
              <a:buChar char="•"/>
            </a:pPr>
            <a:r>
              <a:rPr lang="en-US" altLang="x-none" dirty="0">
                <a:solidFill>
                  <a:srgbClr val="FFFFFF"/>
                </a:solidFill>
                <a:latin typeface="Gill Sans Regular" charset="0"/>
                <a:sym typeface="Cabin" charset="0"/>
              </a:rPr>
              <a:t>We need two one-to-many relationships to capture a many-to-many</a:t>
            </a:r>
          </a:p>
        </p:txBody>
      </p:sp>
      <p:pic>
        <p:nvPicPr>
          <p:cNvPr id="81923" name="Picture 1" descr="500px-CPT-Databases-ManytoMany.svg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95585" y="2120901"/>
            <a:ext cx="4762500" cy="1056217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24" name="Picture 2" descr="Databases-ManyToManyWJunction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56401" y="3644366"/>
            <a:ext cx="5230284" cy="173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3711513" y="5657445"/>
            <a:ext cx="6568144" cy="4205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1975"/>
              </a:spcBef>
              <a:buSzPct val="171000"/>
              <a:buFont typeface="Gill Sans" charset="0"/>
              <a:buChar char="•"/>
              <a:defRPr sz="2000">
                <a:solidFill>
                  <a:schemeClr val="tx1"/>
                </a:solidFill>
                <a:latin typeface="Gill Sans" charset="0"/>
                <a:ea typeface="ヒラギノ角ゴ ProN W3" charset="-128"/>
                <a:sym typeface="Gill Sans" charset="0"/>
              </a:defRPr>
            </a:lvl1pPr>
            <a:lvl2pPr marL="742950" indent="-285750">
              <a:spcBef>
                <a:spcPts val="1975"/>
              </a:spcBef>
              <a:buSzPct val="171000"/>
              <a:buFont typeface="Gill Sans" charset="0"/>
              <a:buChar char="•"/>
              <a:defRPr sz="2000">
                <a:solidFill>
                  <a:schemeClr val="tx1"/>
                </a:solidFill>
                <a:latin typeface="Gill Sans" charset="0"/>
                <a:ea typeface="ヒラギノ角ゴ ProN W3" charset="-128"/>
                <a:sym typeface="Gill Sans" charset="0"/>
              </a:defRPr>
            </a:lvl2pPr>
            <a:lvl3pPr marL="1143000" indent="-228600">
              <a:spcBef>
                <a:spcPts val="1975"/>
              </a:spcBef>
              <a:buSzPct val="171000"/>
              <a:buFont typeface="Gill Sans" charset="0"/>
              <a:buChar char="•"/>
              <a:defRPr sz="2000">
                <a:solidFill>
                  <a:schemeClr val="tx1"/>
                </a:solidFill>
                <a:latin typeface="Gill Sans" charset="0"/>
                <a:ea typeface="ヒラギノ角ゴ ProN W3" charset="-128"/>
                <a:sym typeface="Gill Sans" charset="0"/>
              </a:defRPr>
            </a:lvl3pPr>
            <a:lvl4pPr marL="1600200" indent="-228600">
              <a:spcBef>
                <a:spcPts val="1975"/>
              </a:spcBef>
              <a:buSzPct val="171000"/>
              <a:buFont typeface="Gill Sans" charset="0"/>
              <a:buChar char="•"/>
              <a:defRPr sz="2000">
                <a:solidFill>
                  <a:schemeClr val="tx1"/>
                </a:solidFill>
                <a:latin typeface="Gill Sans" charset="0"/>
                <a:ea typeface="ヒラギノ角ゴ ProN W3" charset="-128"/>
                <a:sym typeface="Gill Sans" charset="0"/>
              </a:defRPr>
            </a:lvl4pPr>
            <a:lvl5pPr marL="2057400" indent="-228600">
              <a:spcBef>
                <a:spcPts val="1975"/>
              </a:spcBef>
              <a:buSzPct val="171000"/>
              <a:buFont typeface="Gill Sans" charset="0"/>
              <a:buChar char="•"/>
              <a:defRPr sz="2000">
                <a:solidFill>
                  <a:schemeClr val="tx1"/>
                </a:solidFill>
                <a:latin typeface="Gill Sans" charset="0"/>
                <a:ea typeface="ヒラギノ角ゴ ProN W3" charset="-128"/>
                <a:sym typeface="Gill Sans" charset="0"/>
              </a:defRPr>
            </a:lvl5pPr>
            <a:lvl6pPr marL="2514600" indent="-228600" eaLnBrk="0" fontAlgn="base" hangingPunct="0">
              <a:spcBef>
                <a:spcPts val="1975"/>
              </a:spcBef>
              <a:spcAft>
                <a:spcPct val="0"/>
              </a:spcAft>
              <a:buSzPct val="171000"/>
              <a:buFont typeface="Gill Sans" charset="0"/>
              <a:buChar char="•"/>
              <a:defRPr sz="2000">
                <a:solidFill>
                  <a:schemeClr val="tx1"/>
                </a:solidFill>
                <a:latin typeface="Gill Sans" charset="0"/>
                <a:ea typeface="ヒラギノ角ゴ ProN W3" charset="-128"/>
                <a:sym typeface="Gill Sans" charset="0"/>
              </a:defRPr>
            </a:lvl6pPr>
            <a:lvl7pPr marL="2971800" indent="-228600" eaLnBrk="0" fontAlgn="base" hangingPunct="0">
              <a:spcBef>
                <a:spcPts val="1975"/>
              </a:spcBef>
              <a:spcAft>
                <a:spcPct val="0"/>
              </a:spcAft>
              <a:buSzPct val="171000"/>
              <a:buFont typeface="Gill Sans" charset="0"/>
              <a:buChar char="•"/>
              <a:defRPr sz="2000">
                <a:solidFill>
                  <a:schemeClr val="tx1"/>
                </a:solidFill>
                <a:latin typeface="Gill Sans" charset="0"/>
                <a:ea typeface="ヒラギノ角ゴ ProN W3" charset="-128"/>
                <a:sym typeface="Gill Sans" charset="0"/>
              </a:defRPr>
            </a:lvl7pPr>
            <a:lvl8pPr marL="3429000" indent="-228600" eaLnBrk="0" fontAlgn="base" hangingPunct="0">
              <a:spcBef>
                <a:spcPts val="1975"/>
              </a:spcBef>
              <a:spcAft>
                <a:spcPct val="0"/>
              </a:spcAft>
              <a:buSzPct val="171000"/>
              <a:buFont typeface="Gill Sans" charset="0"/>
              <a:buChar char="•"/>
              <a:defRPr sz="2000">
                <a:solidFill>
                  <a:schemeClr val="tx1"/>
                </a:solidFill>
                <a:latin typeface="Gill Sans" charset="0"/>
                <a:ea typeface="ヒラギノ角ゴ ProN W3" charset="-128"/>
                <a:sym typeface="Gill Sans" charset="0"/>
              </a:defRPr>
            </a:lvl8pPr>
            <a:lvl9pPr marL="3886200" indent="-228600" eaLnBrk="0" fontAlgn="base" hangingPunct="0">
              <a:spcBef>
                <a:spcPts val="1975"/>
              </a:spcBef>
              <a:spcAft>
                <a:spcPct val="0"/>
              </a:spcAft>
              <a:buSzPct val="171000"/>
              <a:buFont typeface="Gill Sans" charset="0"/>
              <a:buChar char="•"/>
              <a:defRPr sz="2000">
                <a:solidFill>
                  <a:schemeClr val="tx1"/>
                </a:solidFill>
                <a:latin typeface="Gill Sans" charset="0"/>
                <a:ea typeface="ヒラギノ角ゴ ProN W3" charset="-128"/>
                <a:sym typeface="Gill Sans" charset="0"/>
              </a:defRPr>
            </a:lvl9pPr>
          </a:lstStyle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en-US" sz="2133" dirty="0">
                <a:solidFill>
                  <a:srgbClr val="FFFF00"/>
                </a:solidFill>
              </a:rPr>
              <a:t>https://</a:t>
            </a:r>
            <a:r>
              <a:rPr lang="en-US" altLang="en-US" sz="2133" dirty="0" err="1">
                <a:solidFill>
                  <a:srgbClr val="FFFF00"/>
                </a:solidFill>
              </a:rPr>
              <a:t>en.wikipedia.org</a:t>
            </a:r>
            <a:r>
              <a:rPr lang="en-US" altLang="en-US" sz="2133" dirty="0">
                <a:solidFill>
                  <a:srgbClr val="FFFF00"/>
                </a:solidFill>
              </a:rPr>
              <a:t>/wiki/Many-to-many_(</a:t>
            </a:r>
            <a:r>
              <a:rPr lang="en-US" altLang="en-US" sz="2133" dirty="0" err="1">
                <a:solidFill>
                  <a:srgbClr val="FFFF00"/>
                </a:solidFill>
              </a:rPr>
              <a:t>data_model</a:t>
            </a:r>
            <a:r>
              <a:rPr lang="en-US" altLang="en-US" sz="2133" dirty="0">
                <a:solidFill>
                  <a:srgbClr val="FFFF00"/>
                </a:solidFill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795437650"/>
      </p:ext>
    </p:extLst>
  </p:cSld>
  <p:clrMapOvr>
    <a:masterClrMapping/>
  </p:clrMapOvr>
  <p:transition spd="slow">
    <p:cut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Many-to-Many in </a:t>
            </a:r>
            <a:r>
              <a:rPr lang="en-US" dirty="0" err="1"/>
              <a:t>Locallibrary</a:t>
            </a:r>
            <a:endParaRPr lang="en-US" dirty="0"/>
          </a:p>
        </p:txBody>
      </p:sp>
      <p:pic>
        <p:nvPicPr>
          <p:cNvPr id="5" name="Picture 2" descr="ocalLibrary Model UML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3481"/>
          <a:stretch/>
        </p:blipFill>
        <p:spPr bwMode="auto">
          <a:xfrm>
            <a:off x="838200" y="1690688"/>
            <a:ext cx="10487164" cy="3295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3935793" y="5138547"/>
            <a:ext cx="432041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urier" charset="0"/>
                <a:ea typeface="Courier" charset="0"/>
                <a:cs typeface="Courier" charset="0"/>
              </a:rPr>
              <a:t>Legend:</a:t>
            </a:r>
          </a:p>
          <a:p>
            <a:r>
              <a:rPr lang="en-US" dirty="0">
                <a:latin typeface="Courier" charset="0"/>
                <a:ea typeface="Courier" charset="0"/>
                <a:cs typeface="Courier" charset="0"/>
              </a:rPr>
              <a:t>1..*  Many with a minimum of 1</a:t>
            </a:r>
          </a:p>
          <a:p>
            <a:r>
              <a:rPr lang="en-US" dirty="0">
                <a:latin typeface="Courier" charset="0"/>
                <a:ea typeface="Courier" charset="0"/>
                <a:cs typeface="Courier" charset="0"/>
              </a:rPr>
              <a:t>0..*  Many with a minimum of 0</a:t>
            </a:r>
          </a:p>
        </p:txBody>
      </p:sp>
    </p:spTree>
    <p:extLst>
      <p:ext uri="{BB962C8B-B14F-4D97-AF65-F5344CB8AC3E}">
        <p14:creationId xmlns:p14="http://schemas.microsoft.com/office/powerpoint/2010/main" val="190788442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69" name="Shape 626"/>
          <p:cNvSpPr txBox="1">
            <a:spLocks noChangeArrowheads="1"/>
          </p:cNvSpPr>
          <p:nvPr/>
        </p:nvSpPr>
        <p:spPr bwMode="auto">
          <a:xfrm>
            <a:off x="7969251" y="579967"/>
            <a:ext cx="2336800" cy="1171149"/>
          </a:xfrm>
          <a:prstGeom prst="rect">
            <a:avLst/>
          </a:prstGeom>
          <a:noFill/>
          <a:ln w="25400" cap="rnd">
            <a:solidFill>
              <a:srgbClr val="FFFF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>
            <a:lvl1pPr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1pPr>
            <a:lvl2pPr marL="742950" indent="-285750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2pPr>
            <a:lvl3pPr marL="1143000" indent="-228600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3pPr>
            <a:lvl4pPr marL="1600200" indent="-228600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4pPr>
            <a:lvl5pPr marL="2057400" indent="-228600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9pPr>
          </a:lstStyle>
          <a:p>
            <a:pPr algn="ctr" eaLnBrk="1" hangingPunct="1"/>
            <a:endParaRPr lang="x-none" altLang="x-none" sz="2667"/>
          </a:p>
        </p:txBody>
      </p:sp>
      <p:sp>
        <p:nvSpPr>
          <p:cNvPr id="83970" name="Shape 607"/>
          <p:cNvSpPr txBox="1">
            <a:spLocks noChangeArrowheads="1"/>
          </p:cNvSpPr>
          <p:nvPr/>
        </p:nvSpPr>
        <p:spPr bwMode="auto">
          <a:xfrm>
            <a:off x="1845733" y="579967"/>
            <a:ext cx="1763184" cy="1428751"/>
          </a:xfrm>
          <a:prstGeom prst="rect">
            <a:avLst/>
          </a:prstGeom>
          <a:noFill/>
          <a:ln w="25400" cap="rnd">
            <a:solidFill>
              <a:srgbClr val="FFFF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>
            <a:lvl1pPr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1pPr>
            <a:lvl2pPr marL="742950" indent="-285750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2pPr>
            <a:lvl3pPr marL="1143000" indent="-228600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3pPr>
            <a:lvl4pPr marL="1600200" indent="-228600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4pPr>
            <a:lvl5pPr marL="2057400" indent="-228600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9pPr>
          </a:lstStyle>
          <a:p>
            <a:pPr algn="ctr" eaLnBrk="1" hangingPunct="1"/>
            <a:endParaRPr lang="x-none" altLang="x-none" sz="2667"/>
          </a:p>
        </p:txBody>
      </p:sp>
      <p:sp>
        <p:nvSpPr>
          <p:cNvPr id="87043" name="Shape 606"/>
          <p:cNvSpPr txBox="1">
            <a:spLocks noChangeArrowheads="1"/>
          </p:cNvSpPr>
          <p:nvPr/>
        </p:nvSpPr>
        <p:spPr bwMode="auto">
          <a:xfrm>
            <a:off x="2131485" y="874185"/>
            <a:ext cx="1187449" cy="848783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lIns="0" tIns="0" rIns="0" bIns="0" anchor="ctr"/>
          <a:lstStyle>
            <a:lvl1pPr eaLnBrk="0" hangingPunct="0"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1pPr>
            <a:lvl2pPr marL="742950" indent="-285750" eaLnBrk="0" hangingPunct="0"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2pPr>
            <a:lvl3pPr marL="1143000" indent="-228600" eaLnBrk="0" hangingPunct="0"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3pPr>
            <a:lvl4pPr marL="1600200" indent="-228600" eaLnBrk="0" hangingPunct="0"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4pPr>
            <a:lvl5pPr marL="2057400" indent="-228600" eaLnBrk="0" hangingPunct="0"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9pPr>
          </a:lstStyle>
          <a:p>
            <a:pPr algn="ctr" eaLnBrk="1" hangingPunct="1">
              <a:buClr>
                <a:srgbClr val="FFFFFF"/>
              </a:buClr>
              <a:buSzPct val="25000"/>
              <a:buFont typeface="Cabin" charset="0"/>
              <a:buNone/>
              <a:defRPr/>
            </a:pPr>
            <a:r>
              <a:rPr lang="en-US" altLang="en-US" sz="2700" dirty="0">
                <a:latin typeface="Gill Sans Regular" charset="0"/>
                <a:sym typeface="Cabin" charset="0"/>
              </a:rPr>
              <a:t>Book</a:t>
            </a:r>
          </a:p>
          <a:p>
            <a:pPr algn="ctr" eaLnBrk="1" hangingPunct="1">
              <a:buClr>
                <a:srgbClr val="FFFFFF"/>
              </a:buClr>
              <a:buSzPct val="25000"/>
              <a:buFont typeface="Cabin" charset="0"/>
              <a:buNone/>
              <a:defRPr/>
            </a:pPr>
            <a:r>
              <a:rPr lang="en-US" altLang="en-US" sz="2700" dirty="0">
                <a:latin typeface="Gill Sans Regular" charset="0"/>
                <a:sym typeface="Cabin" charset="0"/>
              </a:rPr>
              <a:t>title</a:t>
            </a:r>
          </a:p>
        </p:txBody>
      </p:sp>
      <p:cxnSp>
        <p:nvCxnSpPr>
          <p:cNvPr id="83972" name="Shape 608"/>
          <p:cNvCxnSpPr>
            <a:cxnSpLocks noChangeShapeType="1"/>
          </p:cNvCxnSpPr>
          <p:nvPr/>
        </p:nvCxnSpPr>
        <p:spPr bwMode="auto">
          <a:xfrm rot="10800000" flipH="1">
            <a:off x="3716867" y="1068918"/>
            <a:ext cx="4199467" cy="10583"/>
          </a:xfrm>
          <a:prstGeom prst="straightConnector1">
            <a:avLst/>
          </a:prstGeom>
          <a:noFill/>
          <a:ln w="88900" cap="rnd">
            <a:solidFill>
              <a:srgbClr val="FFFF00"/>
            </a:solidFill>
            <a:miter lim="800000"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87046" name="Shape 610"/>
          <p:cNvSpPr txBox="1">
            <a:spLocks noChangeArrowheads="1"/>
          </p:cNvSpPr>
          <p:nvPr/>
        </p:nvSpPr>
        <p:spPr bwMode="auto">
          <a:xfrm>
            <a:off x="5146144" y="2473337"/>
            <a:ext cx="1809749" cy="571500"/>
          </a:xfrm>
          <a:prstGeom prst="rect">
            <a:avLst/>
          </a:prstGeom>
          <a:solidFill>
            <a:schemeClr val="accent1"/>
          </a:solidFill>
          <a:ln w="88900" cap="rnd">
            <a:solidFill>
              <a:srgbClr val="FFFF00"/>
            </a:solidFill>
            <a:miter lim="800000"/>
            <a:headEnd/>
            <a:tailEnd/>
          </a:ln>
        </p:spPr>
        <p:txBody>
          <a:bodyPr lIns="0" tIns="0" rIns="0" bIns="0" anchor="ctr"/>
          <a:lstStyle>
            <a:lvl1pPr eaLnBrk="0" hangingPunct="0"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1pPr>
            <a:lvl2pPr marL="742950" indent="-285750" eaLnBrk="0" hangingPunct="0"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2pPr>
            <a:lvl3pPr marL="1143000" indent="-228600" eaLnBrk="0" hangingPunct="0"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3pPr>
            <a:lvl4pPr marL="1600200" indent="-228600" eaLnBrk="0" hangingPunct="0"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4pPr>
            <a:lvl5pPr marL="2057400" indent="-228600" eaLnBrk="0" hangingPunct="0"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9pPr>
          </a:lstStyle>
          <a:p>
            <a:pPr algn="ctr" eaLnBrk="1" hangingPunct="1">
              <a:buClr>
                <a:srgbClr val="000000"/>
              </a:buClr>
              <a:buSzPct val="25000"/>
              <a:buFont typeface="Cabin" charset="0"/>
              <a:buNone/>
              <a:defRPr/>
            </a:pPr>
            <a:r>
              <a:rPr lang="en-US" altLang="en-US" sz="3000" dirty="0">
                <a:solidFill>
                  <a:srgbClr val="000000"/>
                </a:solidFill>
                <a:latin typeface="Gill Sans Regular" charset="0"/>
                <a:sym typeface="Cabin" charset="0"/>
              </a:rPr>
              <a:t>Authored</a:t>
            </a:r>
          </a:p>
        </p:txBody>
      </p:sp>
      <p:sp>
        <p:nvSpPr>
          <p:cNvPr id="87047" name="Shape 611"/>
          <p:cNvSpPr txBox="1">
            <a:spLocks noChangeArrowheads="1"/>
          </p:cNvSpPr>
          <p:nvPr/>
        </p:nvSpPr>
        <p:spPr bwMode="auto">
          <a:xfrm>
            <a:off x="5146144" y="3617385"/>
            <a:ext cx="1809749" cy="571500"/>
          </a:xfrm>
          <a:prstGeom prst="rect">
            <a:avLst/>
          </a:prstGeom>
          <a:noFill/>
          <a:ln w="88900" cap="rnd">
            <a:solidFill>
              <a:srgbClr val="FFFF00"/>
            </a:solidFill>
            <a:miter lim="800000"/>
            <a:headEnd/>
            <a:tailEnd/>
          </a:ln>
          <a:extLst>
            <a:ext uri="{909E8E84-426E-40dd-AFC4-6F175D3DCCD1}"/>
          </a:extLst>
        </p:spPr>
        <p:txBody>
          <a:bodyPr lIns="0" tIns="0" rIns="0" bIns="0" anchor="ctr"/>
          <a:lstStyle>
            <a:lvl1pPr eaLnBrk="0" hangingPunct="0"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1pPr>
            <a:lvl2pPr marL="742950" indent="-285750" eaLnBrk="0" hangingPunct="0"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2pPr>
            <a:lvl3pPr marL="1143000" indent="-228600" eaLnBrk="0" hangingPunct="0"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3pPr>
            <a:lvl4pPr marL="1600200" indent="-228600" eaLnBrk="0" hangingPunct="0"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4pPr>
            <a:lvl5pPr marL="2057400" indent="-228600" eaLnBrk="0" hangingPunct="0"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9pPr>
          </a:lstStyle>
          <a:p>
            <a:pPr algn="ctr" eaLnBrk="1" hangingPunct="1">
              <a:buClr>
                <a:srgbClr val="FF7F00"/>
              </a:buClr>
              <a:buSzPct val="25000"/>
              <a:buFont typeface="Cabin" charset="0"/>
              <a:buNone/>
              <a:defRPr/>
            </a:pPr>
            <a:r>
              <a:rPr lang="en-US" altLang="en-US" sz="3000" dirty="0">
                <a:solidFill>
                  <a:srgbClr val="FF00FF"/>
                </a:solidFill>
                <a:latin typeface="Gill Sans Regular" charset="0"/>
                <a:sym typeface="Cabin" charset="0"/>
              </a:rPr>
              <a:t>book</a:t>
            </a:r>
          </a:p>
        </p:txBody>
      </p:sp>
      <p:sp>
        <p:nvSpPr>
          <p:cNvPr id="87048" name="Shape 612"/>
          <p:cNvSpPr txBox="1">
            <a:spLocks noChangeArrowheads="1"/>
          </p:cNvSpPr>
          <p:nvPr/>
        </p:nvSpPr>
        <p:spPr bwMode="auto">
          <a:xfrm>
            <a:off x="5146144" y="4188885"/>
            <a:ext cx="1809749" cy="571500"/>
          </a:xfrm>
          <a:prstGeom prst="rect">
            <a:avLst/>
          </a:prstGeom>
          <a:noFill/>
          <a:ln w="88900" cap="rnd">
            <a:solidFill>
              <a:srgbClr val="FFFF00"/>
            </a:solidFill>
            <a:miter lim="800000"/>
            <a:headEnd/>
            <a:tailEnd/>
          </a:ln>
          <a:extLst>
            <a:ext uri="{909E8E84-426E-40dd-AFC4-6F175D3DCCD1}"/>
          </a:extLst>
        </p:spPr>
        <p:txBody>
          <a:bodyPr lIns="0" tIns="0" rIns="0" bIns="0" anchor="ctr"/>
          <a:lstStyle>
            <a:lvl1pPr eaLnBrk="0" hangingPunct="0"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1pPr>
            <a:lvl2pPr marL="742950" indent="-285750" eaLnBrk="0" hangingPunct="0"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2pPr>
            <a:lvl3pPr marL="1143000" indent="-228600" eaLnBrk="0" hangingPunct="0"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3pPr>
            <a:lvl4pPr marL="1600200" indent="-228600" eaLnBrk="0" hangingPunct="0"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4pPr>
            <a:lvl5pPr marL="2057400" indent="-228600" eaLnBrk="0" hangingPunct="0"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9pPr>
          </a:lstStyle>
          <a:p>
            <a:pPr algn="ctr" eaLnBrk="1" hangingPunct="1">
              <a:buClr>
                <a:srgbClr val="00FF00"/>
              </a:buClr>
              <a:buSzPct val="25000"/>
              <a:buFont typeface="Cabin" charset="0"/>
              <a:buNone/>
              <a:defRPr/>
            </a:pPr>
            <a:r>
              <a:rPr lang="en-US" altLang="en-US" sz="3000" dirty="0">
                <a:solidFill>
                  <a:srgbClr val="FF00FF"/>
                </a:solidFill>
                <a:latin typeface="Gill Sans Regular" charset="0"/>
                <a:sym typeface="Cabin" charset="0"/>
              </a:rPr>
              <a:t>author</a:t>
            </a:r>
          </a:p>
        </p:txBody>
      </p:sp>
      <p:sp>
        <p:nvSpPr>
          <p:cNvPr id="87049" name="Shape 613"/>
          <p:cNvSpPr txBox="1">
            <a:spLocks noChangeArrowheads="1"/>
          </p:cNvSpPr>
          <p:nvPr/>
        </p:nvSpPr>
        <p:spPr bwMode="auto">
          <a:xfrm>
            <a:off x="9649884" y="2702985"/>
            <a:ext cx="1809749" cy="571500"/>
          </a:xfrm>
          <a:prstGeom prst="rect">
            <a:avLst/>
          </a:prstGeom>
          <a:solidFill>
            <a:schemeClr val="accent1"/>
          </a:solidFill>
          <a:ln w="88900" cap="rnd">
            <a:solidFill>
              <a:srgbClr val="FFFF00"/>
            </a:solidFill>
            <a:miter lim="800000"/>
            <a:headEnd/>
            <a:tailEnd/>
          </a:ln>
        </p:spPr>
        <p:txBody>
          <a:bodyPr lIns="0" tIns="0" rIns="0" bIns="0" anchor="ctr"/>
          <a:lstStyle>
            <a:lvl1pPr eaLnBrk="0" hangingPunct="0"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1pPr>
            <a:lvl2pPr marL="742950" indent="-285750" eaLnBrk="0" hangingPunct="0"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2pPr>
            <a:lvl3pPr marL="1143000" indent="-228600" eaLnBrk="0" hangingPunct="0"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3pPr>
            <a:lvl4pPr marL="1600200" indent="-228600" eaLnBrk="0" hangingPunct="0"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4pPr>
            <a:lvl5pPr marL="2057400" indent="-228600" eaLnBrk="0" hangingPunct="0"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9pPr>
          </a:lstStyle>
          <a:p>
            <a:pPr algn="ctr" eaLnBrk="1" hangingPunct="1">
              <a:buClr>
                <a:srgbClr val="000000"/>
              </a:buClr>
              <a:buSzPct val="25000"/>
              <a:buFont typeface="Cabin" charset="0"/>
              <a:buNone/>
              <a:defRPr/>
            </a:pPr>
            <a:r>
              <a:rPr lang="en-US" altLang="en-US" sz="3000" dirty="0">
                <a:solidFill>
                  <a:srgbClr val="000000"/>
                </a:solidFill>
                <a:latin typeface="Gill Sans Regular" charset="0"/>
                <a:sym typeface="Cabin" charset="0"/>
              </a:rPr>
              <a:t>Author</a:t>
            </a:r>
          </a:p>
        </p:txBody>
      </p:sp>
      <p:sp>
        <p:nvSpPr>
          <p:cNvPr id="87050" name="Shape 614"/>
          <p:cNvSpPr txBox="1">
            <a:spLocks noChangeArrowheads="1"/>
          </p:cNvSpPr>
          <p:nvPr/>
        </p:nvSpPr>
        <p:spPr bwMode="auto">
          <a:xfrm>
            <a:off x="9649884" y="3302001"/>
            <a:ext cx="1809749" cy="571500"/>
          </a:xfrm>
          <a:prstGeom prst="rect">
            <a:avLst/>
          </a:prstGeom>
          <a:noFill/>
          <a:ln w="88900" cap="rnd">
            <a:solidFill>
              <a:srgbClr val="FFFF00"/>
            </a:solidFill>
            <a:miter lim="800000"/>
            <a:headEnd/>
            <a:tailEnd/>
          </a:ln>
          <a:extLst>
            <a:ext uri="{909E8E84-426E-40dd-AFC4-6F175D3DCCD1}"/>
          </a:extLst>
        </p:spPr>
        <p:txBody>
          <a:bodyPr lIns="0" tIns="0" rIns="0" bIns="0" anchor="ctr"/>
          <a:lstStyle>
            <a:lvl1pPr eaLnBrk="0" hangingPunct="0"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1pPr>
            <a:lvl2pPr marL="742950" indent="-285750" eaLnBrk="0" hangingPunct="0"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2pPr>
            <a:lvl3pPr marL="1143000" indent="-228600" eaLnBrk="0" hangingPunct="0"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3pPr>
            <a:lvl4pPr marL="1600200" indent="-228600" eaLnBrk="0" hangingPunct="0"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4pPr>
            <a:lvl5pPr marL="2057400" indent="-228600" eaLnBrk="0" hangingPunct="0"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9pPr>
          </a:lstStyle>
          <a:p>
            <a:pPr algn="ctr" eaLnBrk="1" hangingPunct="1">
              <a:buClr>
                <a:srgbClr val="FF7F00"/>
              </a:buClr>
              <a:buSzPct val="25000"/>
              <a:buFont typeface="Cabin" charset="0"/>
              <a:buNone/>
              <a:defRPr/>
            </a:pPr>
            <a:r>
              <a:rPr lang="en-US" altLang="en-US" sz="3000" dirty="0">
                <a:solidFill>
                  <a:srgbClr val="FF7F00"/>
                </a:solidFill>
                <a:latin typeface="Gill Sans Regular" charset="0"/>
                <a:sym typeface="Cabin" charset="0"/>
              </a:rPr>
              <a:t>id</a:t>
            </a:r>
          </a:p>
        </p:txBody>
      </p:sp>
      <p:cxnSp>
        <p:nvCxnSpPr>
          <p:cNvPr id="83980" name="Shape 620"/>
          <p:cNvCxnSpPr>
            <a:cxnSpLocks noChangeShapeType="1"/>
            <a:stCxn id="87061" idx="3"/>
            <a:endCxn id="87048" idx="1"/>
          </p:cNvCxnSpPr>
          <p:nvPr/>
        </p:nvCxnSpPr>
        <p:spPr bwMode="auto">
          <a:xfrm>
            <a:off x="2660652" y="3833284"/>
            <a:ext cx="2485492" cy="641351"/>
          </a:xfrm>
          <a:prstGeom prst="straightConnector1">
            <a:avLst/>
          </a:prstGeom>
          <a:noFill/>
          <a:ln w="88900" cap="rnd">
            <a:solidFill>
              <a:srgbClr val="FF00FF"/>
            </a:solidFill>
            <a:miter lim="800000"/>
            <a:headEnd type="stealth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87053" name="Shape 622"/>
          <p:cNvSpPr txBox="1">
            <a:spLocks noChangeArrowheads="1"/>
          </p:cNvSpPr>
          <p:nvPr/>
        </p:nvSpPr>
        <p:spPr bwMode="auto">
          <a:xfrm>
            <a:off x="8422217" y="651933"/>
            <a:ext cx="1344083" cy="465667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lIns="0" tIns="0" rIns="0" bIns="0" anchor="ctr"/>
          <a:lstStyle>
            <a:lvl1pPr eaLnBrk="0" hangingPunct="0"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1pPr>
            <a:lvl2pPr marL="742950" indent="-285750" eaLnBrk="0" hangingPunct="0"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2pPr>
            <a:lvl3pPr marL="1143000" indent="-228600" eaLnBrk="0" hangingPunct="0"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3pPr>
            <a:lvl4pPr marL="1600200" indent="-228600" eaLnBrk="0" hangingPunct="0"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4pPr>
            <a:lvl5pPr marL="2057400" indent="-228600" eaLnBrk="0" hangingPunct="0"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9pPr>
          </a:lstStyle>
          <a:p>
            <a:pPr algn="ctr" eaLnBrk="1" hangingPunct="1">
              <a:buClr>
                <a:srgbClr val="FFFFFF"/>
              </a:buClr>
              <a:buSzPct val="25000"/>
              <a:buFont typeface="Cabin" charset="0"/>
              <a:buNone/>
              <a:defRPr/>
            </a:pPr>
            <a:r>
              <a:rPr lang="en-US" altLang="en-US" sz="2700" dirty="0">
                <a:latin typeface="Gill Sans Regular" charset="0"/>
                <a:sym typeface="Cabin" charset="0"/>
              </a:rPr>
              <a:t>Author</a:t>
            </a:r>
          </a:p>
        </p:txBody>
      </p:sp>
      <p:sp>
        <p:nvSpPr>
          <p:cNvPr id="87054" name="Shape 627"/>
          <p:cNvSpPr txBox="1">
            <a:spLocks noChangeArrowheads="1"/>
          </p:cNvSpPr>
          <p:nvPr/>
        </p:nvSpPr>
        <p:spPr bwMode="auto">
          <a:xfrm>
            <a:off x="8605308" y="1169459"/>
            <a:ext cx="912283" cy="467784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lIns="0" tIns="0" rIns="0" bIns="0" anchor="ctr"/>
          <a:lstStyle>
            <a:lvl1pPr eaLnBrk="0" hangingPunct="0"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1pPr>
            <a:lvl2pPr marL="742950" indent="-285750" eaLnBrk="0" hangingPunct="0"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2pPr>
            <a:lvl3pPr marL="1143000" indent="-228600" eaLnBrk="0" hangingPunct="0"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3pPr>
            <a:lvl4pPr marL="1600200" indent="-228600" eaLnBrk="0" hangingPunct="0"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4pPr>
            <a:lvl5pPr marL="2057400" indent="-228600" eaLnBrk="0" hangingPunct="0"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9pPr>
          </a:lstStyle>
          <a:p>
            <a:pPr algn="ctr" eaLnBrk="1" hangingPunct="1">
              <a:buClr>
                <a:srgbClr val="FFFFFF"/>
              </a:buClr>
              <a:buSzPct val="25000"/>
              <a:buFont typeface="Cabin" charset="0"/>
              <a:buNone/>
              <a:defRPr/>
            </a:pPr>
            <a:r>
              <a:rPr lang="en-US" altLang="en-US" sz="2700" dirty="0">
                <a:latin typeface="Gill Sans Regular" charset="0"/>
                <a:sym typeface="Cabin" charset="0"/>
              </a:rPr>
              <a:t>name</a:t>
            </a:r>
          </a:p>
        </p:txBody>
      </p:sp>
      <p:sp>
        <p:nvSpPr>
          <p:cNvPr id="87055" name="TextBox 1"/>
          <p:cNvSpPr txBox="1">
            <a:spLocks noChangeArrowheads="1"/>
          </p:cNvSpPr>
          <p:nvPr/>
        </p:nvSpPr>
        <p:spPr bwMode="auto">
          <a:xfrm>
            <a:off x="7191276" y="4089400"/>
            <a:ext cx="757964" cy="415498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wrap="none">
            <a:spAutoFit/>
          </a:bodyPr>
          <a:lstStyle>
            <a:lvl1pPr eaLnBrk="0" hangingPunct="0"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1pPr>
            <a:lvl2pPr marL="742950" indent="-285750" eaLnBrk="0" hangingPunct="0"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2pPr>
            <a:lvl3pPr marL="1143000" indent="-228600" eaLnBrk="0" hangingPunct="0"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3pPr>
            <a:lvl4pPr marL="1600200" indent="-228600" eaLnBrk="0" hangingPunct="0"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4pPr>
            <a:lvl5pPr marL="2057400" indent="-228600" eaLnBrk="0" hangingPunct="0"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9pPr>
          </a:lstStyle>
          <a:p>
            <a:pPr algn="ctr" eaLnBrk="1" hangingPunct="1">
              <a:defRPr/>
            </a:pPr>
            <a:r>
              <a:rPr lang="en-US" altLang="en-US" sz="2100"/>
              <a:t>Many</a:t>
            </a:r>
          </a:p>
        </p:txBody>
      </p:sp>
      <p:sp>
        <p:nvSpPr>
          <p:cNvPr id="87056" name="TextBox 24"/>
          <p:cNvSpPr txBox="1">
            <a:spLocks noChangeArrowheads="1"/>
          </p:cNvSpPr>
          <p:nvPr/>
        </p:nvSpPr>
        <p:spPr bwMode="auto">
          <a:xfrm>
            <a:off x="8727064" y="3987800"/>
            <a:ext cx="668773" cy="415498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wrap="none">
            <a:spAutoFit/>
          </a:bodyPr>
          <a:lstStyle>
            <a:lvl1pPr eaLnBrk="0" hangingPunct="0"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1pPr>
            <a:lvl2pPr marL="742950" indent="-285750" eaLnBrk="0" hangingPunct="0"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2pPr>
            <a:lvl3pPr marL="1143000" indent="-228600" eaLnBrk="0" hangingPunct="0"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3pPr>
            <a:lvl4pPr marL="1600200" indent="-228600" eaLnBrk="0" hangingPunct="0"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4pPr>
            <a:lvl5pPr marL="2057400" indent="-228600" eaLnBrk="0" hangingPunct="0"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9pPr>
          </a:lstStyle>
          <a:p>
            <a:pPr algn="ctr" eaLnBrk="1" hangingPunct="1">
              <a:defRPr/>
            </a:pPr>
            <a:r>
              <a:rPr lang="en-US" altLang="en-US" sz="2100"/>
              <a:t>One</a:t>
            </a:r>
          </a:p>
        </p:txBody>
      </p:sp>
      <p:sp>
        <p:nvSpPr>
          <p:cNvPr id="87058" name="TextBox 28"/>
          <p:cNvSpPr txBox="1">
            <a:spLocks noChangeArrowheads="1"/>
          </p:cNvSpPr>
          <p:nvPr/>
        </p:nvSpPr>
        <p:spPr bwMode="auto">
          <a:xfrm>
            <a:off x="7064276" y="1297518"/>
            <a:ext cx="757964" cy="415498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wrap="none">
            <a:spAutoFit/>
          </a:bodyPr>
          <a:lstStyle>
            <a:lvl1pPr eaLnBrk="0" hangingPunct="0"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1pPr>
            <a:lvl2pPr marL="742950" indent="-285750" eaLnBrk="0" hangingPunct="0"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2pPr>
            <a:lvl3pPr marL="1143000" indent="-228600" eaLnBrk="0" hangingPunct="0"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3pPr>
            <a:lvl4pPr marL="1600200" indent="-228600" eaLnBrk="0" hangingPunct="0"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4pPr>
            <a:lvl5pPr marL="2057400" indent="-228600" eaLnBrk="0" hangingPunct="0"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9pPr>
          </a:lstStyle>
          <a:p>
            <a:pPr algn="ctr" eaLnBrk="1" hangingPunct="1">
              <a:defRPr/>
            </a:pPr>
            <a:r>
              <a:rPr lang="en-US" altLang="en-US" sz="2100"/>
              <a:t>Many</a:t>
            </a:r>
          </a:p>
        </p:txBody>
      </p:sp>
      <p:sp>
        <p:nvSpPr>
          <p:cNvPr id="87059" name="TextBox 29"/>
          <p:cNvSpPr txBox="1">
            <a:spLocks noChangeArrowheads="1"/>
          </p:cNvSpPr>
          <p:nvPr/>
        </p:nvSpPr>
        <p:spPr bwMode="auto">
          <a:xfrm>
            <a:off x="3792968" y="1335618"/>
            <a:ext cx="757964" cy="415498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wrap="none">
            <a:spAutoFit/>
          </a:bodyPr>
          <a:lstStyle>
            <a:lvl1pPr eaLnBrk="0" hangingPunct="0"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1pPr>
            <a:lvl2pPr marL="742950" indent="-285750" eaLnBrk="0" hangingPunct="0"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2pPr>
            <a:lvl3pPr marL="1143000" indent="-228600" eaLnBrk="0" hangingPunct="0"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3pPr>
            <a:lvl4pPr marL="1600200" indent="-228600" eaLnBrk="0" hangingPunct="0"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4pPr>
            <a:lvl5pPr marL="2057400" indent="-228600" eaLnBrk="0" hangingPunct="0"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9pPr>
          </a:lstStyle>
          <a:p>
            <a:pPr algn="ctr" eaLnBrk="1" hangingPunct="1">
              <a:defRPr/>
            </a:pPr>
            <a:r>
              <a:rPr lang="en-US" altLang="en-US" sz="2100"/>
              <a:t>Many</a:t>
            </a:r>
          </a:p>
        </p:txBody>
      </p:sp>
      <p:sp>
        <p:nvSpPr>
          <p:cNvPr id="87060" name="Shape 613"/>
          <p:cNvSpPr txBox="1">
            <a:spLocks noChangeArrowheads="1"/>
          </p:cNvSpPr>
          <p:nvPr/>
        </p:nvSpPr>
        <p:spPr bwMode="auto">
          <a:xfrm>
            <a:off x="850901" y="2948518"/>
            <a:ext cx="1809751" cy="571500"/>
          </a:xfrm>
          <a:prstGeom prst="rect">
            <a:avLst/>
          </a:prstGeom>
          <a:solidFill>
            <a:schemeClr val="accent1"/>
          </a:solidFill>
          <a:ln w="88900" cap="rnd">
            <a:solidFill>
              <a:srgbClr val="FFFF00"/>
            </a:solidFill>
            <a:miter lim="800000"/>
            <a:headEnd/>
            <a:tailEnd/>
          </a:ln>
        </p:spPr>
        <p:txBody>
          <a:bodyPr lIns="0" tIns="0" rIns="0" bIns="0" anchor="ctr"/>
          <a:lstStyle>
            <a:lvl1pPr eaLnBrk="0" hangingPunct="0"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1pPr>
            <a:lvl2pPr marL="742950" indent="-285750" eaLnBrk="0" hangingPunct="0"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2pPr>
            <a:lvl3pPr marL="1143000" indent="-228600" eaLnBrk="0" hangingPunct="0"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3pPr>
            <a:lvl4pPr marL="1600200" indent="-228600" eaLnBrk="0" hangingPunct="0"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4pPr>
            <a:lvl5pPr marL="2057400" indent="-228600" eaLnBrk="0" hangingPunct="0"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9pPr>
          </a:lstStyle>
          <a:p>
            <a:pPr algn="ctr" eaLnBrk="1" hangingPunct="1">
              <a:buClr>
                <a:srgbClr val="000000"/>
              </a:buClr>
              <a:buSzPct val="25000"/>
              <a:buFont typeface="Cabin" charset="0"/>
              <a:buNone/>
              <a:defRPr/>
            </a:pPr>
            <a:r>
              <a:rPr lang="en-US" altLang="en-US" sz="3000" dirty="0">
                <a:solidFill>
                  <a:srgbClr val="000000"/>
                </a:solidFill>
                <a:latin typeface="Gill Sans Regular" charset="0"/>
                <a:sym typeface="Cabin" charset="0"/>
              </a:rPr>
              <a:t>Book</a:t>
            </a:r>
          </a:p>
        </p:txBody>
      </p:sp>
      <p:sp>
        <p:nvSpPr>
          <p:cNvPr id="87061" name="Shape 614"/>
          <p:cNvSpPr txBox="1">
            <a:spLocks noChangeArrowheads="1"/>
          </p:cNvSpPr>
          <p:nvPr/>
        </p:nvSpPr>
        <p:spPr bwMode="auto">
          <a:xfrm>
            <a:off x="850901" y="3547534"/>
            <a:ext cx="1809751" cy="571500"/>
          </a:xfrm>
          <a:prstGeom prst="rect">
            <a:avLst/>
          </a:prstGeom>
          <a:noFill/>
          <a:ln w="88900" cap="rnd">
            <a:solidFill>
              <a:srgbClr val="FFFF00"/>
            </a:solidFill>
            <a:miter lim="800000"/>
            <a:headEnd/>
            <a:tailEnd/>
          </a:ln>
          <a:extLst>
            <a:ext uri="{909E8E84-426E-40dd-AFC4-6F175D3DCCD1}"/>
          </a:extLst>
        </p:spPr>
        <p:txBody>
          <a:bodyPr lIns="0" tIns="0" rIns="0" bIns="0" anchor="ctr"/>
          <a:lstStyle>
            <a:lvl1pPr eaLnBrk="0" hangingPunct="0"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1pPr>
            <a:lvl2pPr marL="742950" indent="-285750" eaLnBrk="0" hangingPunct="0"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2pPr>
            <a:lvl3pPr marL="1143000" indent="-228600" eaLnBrk="0" hangingPunct="0"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3pPr>
            <a:lvl4pPr marL="1600200" indent="-228600" eaLnBrk="0" hangingPunct="0"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4pPr>
            <a:lvl5pPr marL="2057400" indent="-228600" eaLnBrk="0" hangingPunct="0"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9pPr>
          </a:lstStyle>
          <a:p>
            <a:pPr algn="ctr" eaLnBrk="1" hangingPunct="1">
              <a:buClr>
                <a:srgbClr val="FF7F00"/>
              </a:buClr>
              <a:buSzPct val="25000"/>
              <a:buFont typeface="Cabin" charset="0"/>
              <a:buNone/>
              <a:defRPr/>
            </a:pPr>
            <a:r>
              <a:rPr lang="en-US" altLang="en-US" sz="3000" dirty="0">
                <a:solidFill>
                  <a:srgbClr val="FF7F00"/>
                </a:solidFill>
                <a:latin typeface="Gill Sans Regular" charset="0"/>
                <a:sym typeface="Cabin" charset="0"/>
              </a:rPr>
              <a:t>id</a:t>
            </a:r>
          </a:p>
        </p:txBody>
      </p:sp>
      <p:sp>
        <p:nvSpPr>
          <p:cNvPr id="87062" name="Shape 615"/>
          <p:cNvSpPr txBox="1">
            <a:spLocks noChangeArrowheads="1"/>
          </p:cNvSpPr>
          <p:nvPr/>
        </p:nvSpPr>
        <p:spPr bwMode="auto">
          <a:xfrm>
            <a:off x="850901" y="4119034"/>
            <a:ext cx="1809751" cy="571500"/>
          </a:xfrm>
          <a:prstGeom prst="rect">
            <a:avLst/>
          </a:prstGeom>
          <a:noFill/>
          <a:ln w="88900" cap="rnd">
            <a:solidFill>
              <a:srgbClr val="FFFF00"/>
            </a:solidFill>
            <a:miter lim="800000"/>
            <a:headEnd/>
            <a:tailEnd/>
          </a:ln>
          <a:extLst>
            <a:ext uri="{909E8E84-426E-40dd-AFC4-6F175D3DCCD1}"/>
          </a:extLst>
        </p:spPr>
        <p:txBody>
          <a:bodyPr lIns="0" tIns="0" rIns="0" bIns="0" anchor="ctr"/>
          <a:lstStyle>
            <a:lvl1pPr eaLnBrk="0" hangingPunct="0"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1pPr>
            <a:lvl2pPr marL="742950" indent="-285750" eaLnBrk="0" hangingPunct="0"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2pPr>
            <a:lvl3pPr marL="1143000" indent="-228600" eaLnBrk="0" hangingPunct="0"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3pPr>
            <a:lvl4pPr marL="1600200" indent="-228600" eaLnBrk="0" hangingPunct="0"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4pPr>
            <a:lvl5pPr marL="2057400" indent="-228600" eaLnBrk="0" hangingPunct="0"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9pPr>
          </a:lstStyle>
          <a:p>
            <a:pPr algn="ctr" eaLnBrk="1" hangingPunct="1">
              <a:buClr>
                <a:srgbClr val="00FF00"/>
              </a:buClr>
              <a:buSzPct val="25000"/>
              <a:buFont typeface="Cabin" charset="0"/>
              <a:buNone/>
              <a:defRPr/>
            </a:pPr>
            <a:r>
              <a:rPr lang="en-US" altLang="en-US" sz="3000" dirty="0">
                <a:solidFill>
                  <a:srgbClr val="00FF00"/>
                </a:solidFill>
                <a:latin typeface="Gill Sans Regular" charset="0"/>
                <a:sym typeface="Cabin" charset="0"/>
              </a:rPr>
              <a:t>title</a:t>
            </a:r>
          </a:p>
        </p:txBody>
      </p:sp>
      <p:cxnSp>
        <p:nvCxnSpPr>
          <p:cNvPr id="83990" name="Shape 620"/>
          <p:cNvCxnSpPr>
            <a:cxnSpLocks noChangeShapeType="1"/>
            <a:stCxn id="87050" idx="1"/>
            <a:endCxn id="87047" idx="3"/>
          </p:cNvCxnSpPr>
          <p:nvPr/>
        </p:nvCxnSpPr>
        <p:spPr bwMode="auto">
          <a:xfrm flipH="1">
            <a:off x="6955893" y="3587751"/>
            <a:ext cx="2693991" cy="315384"/>
          </a:xfrm>
          <a:prstGeom prst="straightConnector1">
            <a:avLst/>
          </a:prstGeom>
          <a:noFill/>
          <a:ln w="88900" cap="rnd">
            <a:solidFill>
              <a:srgbClr val="FF00FF"/>
            </a:solidFill>
            <a:miter lim="800000"/>
            <a:headEnd type="stealth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87064" name="TextBox 39"/>
          <p:cNvSpPr txBox="1">
            <a:spLocks noChangeArrowheads="1"/>
          </p:cNvSpPr>
          <p:nvPr/>
        </p:nvSpPr>
        <p:spPr bwMode="auto">
          <a:xfrm>
            <a:off x="2781348" y="4212167"/>
            <a:ext cx="668773" cy="415498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wrap="none">
            <a:spAutoFit/>
          </a:bodyPr>
          <a:lstStyle>
            <a:lvl1pPr eaLnBrk="0" hangingPunct="0"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1pPr>
            <a:lvl2pPr marL="742950" indent="-285750" eaLnBrk="0" hangingPunct="0"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2pPr>
            <a:lvl3pPr marL="1143000" indent="-228600" eaLnBrk="0" hangingPunct="0"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3pPr>
            <a:lvl4pPr marL="1600200" indent="-228600" eaLnBrk="0" hangingPunct="0"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4pPr>
            <a:lvl5pPr marL="2057400" indent="-228600" eaLnBrk="0" hangingPunct="0"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9pPr>
          </a:lstStyle>
          <a:p>
            <a:pPr algn="ctr" eaLnBrk="1" hangingPunct="1">
              <a:defRPr/>
            </a:pPr>
            <a:r>
              <a:rPr lang="en-US" altLang="en-US" sz="2100"/>
              <a:t>One</a:t>
            </a:r>
          </a:p>
        </p:txBody>
      </p:sp>
      <p:sp>
        <p:nvSpPr>
          <p:cNvPr id="87065" name="TextBox 41"/>
          <p:cNvSpPr txBox="1">
            <a:spLocks noChangeArrowheads="1"/>
          </p:cNvSpPr>
          <p:nvPr/>
        </p:nvSpPr>
        <p:spPr bwMode="auto">
          <a:xfrm>
            <a:off x="4193019" y="3541184"/>
            <a:ext cx="757964" cy="415498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wrap="none">
            <a:spAutoFit/>
          </a:bodyPr>
          <a:lstStyle>
            <a:lvl1pPr eaLnBrk="0" hangingPunct="0"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1pPr>
            <a:lvl2pPr marL="742950" indent="-285750" eaLnBrk="0" hangingPunct="0"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2pPr>
            <a:lvl3pPr marL="1143000" indent="-228600" eaLnBrk="0" hangingPunct="0"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3pPr>
            <a:lvl4pPr marL="1600200" indent="-228600" eaLnBrk="0" hangingPunct="0"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4pPr>
            <a:lvl5pPr marL="2057400" indent="-228600" eaLnBrk="0" hangingPunct="0"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9pPr>
          </a:lstStyle>
          <a:p>
            <a:pPr algn="ctr" eaLnBrk="1" hangingPunct="1">
              <a:defRPr/>
            </a:pPr>
            <a:r>
              <a:rPr lang="en-US" altLang="en-US" sz="2100"/>
              <a:t>Many</a:t>
            </a:r>
          </a:p>
        </p:txBody>
      </p:sp>
      <p:sp>
        <p:nvSpPr>
          <p:cNvPr id="29" name="Shape 615"/>
          <p:cNvSpPr txBox="1">
            <a:spLocks noChangeArrowheads="1"/>
          </p:cNvSpPr>
          <p:nvPr/>
        </p:nvSpPr>
        <p:spPr bwMode="auto">
          <a:xfrm>
            <a:off x="9645119" y="3883018"/>
            <a:ext cx="1809749" cy="571500"/>
          </a:xfrm>
          <a:prstGeom prst="rect">
            <a:avLst/>
          </a:prstGeom>
          <a:noFill/>
          <a:ln w="88900" cap="rnd">
            <a:solidFill>
              <a:srgbClr val="FFFF00"/>
            </a:solidFill>
            <a:miter lim="800000"/>
            <a:headEnd/>
            <a:tailEnd/>
          </a:ln>
          <a:extLst>
            <a:ext uri="{909E8E84-426E-40dd-AFC4-6F175D3DCCD1}"/>
          </a:extLst>
        </p:spPr>
        <p:txBody>
          <a:bodyPr lIns="0" tIns="0" rIns="0" bIns="0" anchor="ctr"/>
          <a:lstStyle>
            <a:lvl1pPr eaLnBrk="0" hangingPunct="0"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1pPr>
            <a:lvl2pPr marL="742950" indent="-285750" eaLnBrk="0" hangingPunct="0"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2pPr>
            <a:lvl3pPr marL="1143000" indent="-228600" eaLnBrk="0" hangingPunct="0"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3pPr>
            <a:lvl4pPr marL="1600200" indent="-228600" eaLnBrk="0" hangingPunct="0"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4pPr>
            <a:lvl5pPr marL="2057400" indent="-228600" eaLnBrk="0" hangingPunct="0"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9pPr>
          </a:lstStyle>
          <a:p>
            <a:pPr algn="ctr" eaLnBrk="1" hangingPunct="1">
              <a:buClr>
                <a:srgbClr val="00FF00"/>
              </a:buClr>
              <a:buSzPct val="25000"/>
              <a:buFont typeface="Cabin" charset="0"/>
              <a:buNone/>
              <a:defRPr/>
            </a:pPr>
            <a:r>
              <a:rPr lang="en-US" altLang="en-US" sz="3000" dirty="0">
                <a:solidFill>
                  <a:schemeClr val="tx1"/>
                </a:solidFill>
                <a:latin typeface="Gill Sans Regular" charset="0"/>
                <a:sym typeface="Cabin" charset="0"/>
              </a:rPr>
              <a:t>name</a:t>
            </a:r>
          </a:p>
        </p:txBody>
      </p:sp>
      <p:sp>
        <p:nvSpPr>
          <p:cNvPr id="30" name="Shape 611"/>
          <p:cNvSpPr txBox="1">
            <a:spLocks noChangeArrowheads="1"/>
          </p:cNvSpPr>
          <p:nvPr/>
        </p:nvSpPr>
        <p:spPr bwMode="auto">
          <a:xfrm>
            <a:off x="5142442" y="3041113"/>
            <a:ext cx="1817153" cy="571500"/>
          </a:xfrm>
          <a:prstGeom prst="rect">
            <a:avLst/>
          </a:prstGeom>
          <a:noFill/>
          <a:ln w="88900" cap="rnd">
            <a:solidFill>
              <a:srgbClr val="FFFF00"/>
            </a:solidFill>
            <a:miter lim="800000"/>
            <a:headEnd/>
            <a:tailEnd/>
          </a:ln>
          <a:extLst>
            <a:ext uri="{909E8E84-426E-40dd-AFC4-6F175D3DCCD1}"/>
          </a:extLst>
        </p:spPr>
        <p:txBody>
          <a:bodyPr lIns="0" tIns="0" rIns="0" bIns="0" anchor="ctr"/>
          <a:lstStyle>
            <a:lvl1pPr eaLnBrk="0" hangingPunct="0"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1pPr>
            <a:lvl2pPr marL="742950" indent="-285750" eaLnBrk="0" hangingPunct="0"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2pPr>
            <a:lvl3pPr marL="1143000" indent="-228600" eaLnBrk="0" hangingPunct="0"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3pPr>
            <a:lvl4pPr marL="1600200" indent="-228600" eaLnBrk="0" hangingPunct="0"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4pPr>
            <a:lvl5pPr marL="2057400" indent="-228600" eaLnBrk="0" hangingPunct="0"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9pPr>
          </a:lstStyle>
          <a:p>
            <a:pPr algn="ctr" eaLnBrk="1" hangingPunct="1">
              <a:buClr>
                <a:srgbClr val="FF7F00"/>
              </a:buClr>
              <a:buSzPct val="25000"/>
              <a:buFont typeface="Cabin" charset="0"/>
              <a:buNone/>
              <a:defRPr/>
            </a:pPr>
            <a:r>
              <a:rPr lang="en-US" altLang="en-US" sz="3000" dirty="0">
                <a:solidFill>
                  <a:srgbClr val="FF7F00"/>
                </a:solidFill>
                <a:latin typeface="Gill Sans Regular" charset="0"/>
                <a:sym typeface="Cabin" charset="0"/>
              </a:rPr>
              <a:t>id</a:t>
            </a:r>
          </a:p>
        </p:txBody>
      </p:sp>
      <p:sp>
        <p:nvSpPr>
          <p:cNvPr id="31" name="Shape 615"/>
          <p:cNvSpPr txBox="1">
            <a:spLocks noChangeArrowheads="1"/>
          </p:cNvSpPr>
          <p:nvPr/>
        </p:nvSpPr>
        <p:spPr bwMode="auto">
          <a:xfrm>
            <a:off x="846136" y="4687888"/>
            <a:ext cx="1809751" cy="571500"/>
          </a:xfrm>
          <a:prstGeom prst="rect">
            <a:avLst/>
          </a:prstGeom>
          <a:noFill/>
          <a:ln w="88900" cap="rnd">
            <a:solidFill>
              <a:srgbClr val="FFFF00"/>
            </a:solidFill>
            <a:miter lim="800000"/>
            <a:headEnd/>
            <a:tailEnd/>
          </a:ln>
          <a:extLst>
            <a:ext uri="{909E8E84-426E-40dd-AFC4-6F175D3DCCD1}"/>
          </a:extLst>
        </p:spPr>
        <p:txBody>
          <a:bodyPr lIns="0" tIns="0" rIns="0" bIns="0" anchor="ctr"/>
          <a:lstStyle>
            <a:lvl1pPr eaLnBrk="0" hangingPunct="0"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1pPr>
            <a:lvl2pPr marL="742950" indent="-285750" eaLnBrk="0" hangingPunct="0"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2pPr>
            <a:lvl3pPr marL="1143000" indent="-228600" eaLnBrk="0" hangingPunct="0"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3pPr>
            <a:lvl4pPr marL="1600200" indent="-228600" eaLnBrk="0" hangingPunct="0"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4pPr>
            <a:lvl5pPr marL="2057400" indent="-228600" eaLnBrk="0" hangingPunct="0"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9pPr>
          </a:lstStyle>
          <a:p>
            <a:pPr algn="ctr" eaLnBrk="1" hangingPunct="1">
              <a:buClr>
                <a:srgbClr val="00FF00"/>
              </a:buClr>
              <a:buSzPct val="25000"/>
              <a:buFont typeface="Cabin" charset="0"/>
              <a:buNone/>
              <a:defRPr/>
            </a:pPr>
            <a:r>
              <a:rPr lang="en-US" altLang="en-US" sz="2400" i="1" dirty="0">
                <a:solidFill>
                  <a:srgbClr val="FF40FF"/>
                </a:solidFill>
                <a:latin typeface="Gill Sans Regular" charset="0"/>
                <a:sym typeface="Cabin" charset="0"/>
              </a:rPr>
              <a:t>authors</a:t>
            </a:r>
          </a:p>
        </p:txBody>
      </p:sp>
      <p:sp>
        <p:nvSpPr>
          <p:cNvPr id="32" name="Shape 615"/>
          <p:cNvSpPr txBox="1">
            <a:spLocks noChangeArrowheads="1"/>
          </p:cNvSpPr>
          <p:nvPr/>
        </p:nvSpPr>
        <p:spPr bwMode="auto">
          <a:xfrm>
            <a:off x="9645117" y="4451335"/>
            <a:ext cx="1809751" cy="571500"/>
          </a:xfrm>
          <a:prstGeom prst="rect">
            <a:avLst/>
          </a:prstGeom>
          <a:noFill/>
          <a:ln w="88900" cap="rnd">
            <a:solidFill>
              <a:srgbClr val="FFFF00"/>
            </a:solidFill>
            <a:miter lim="800000"/>
            <a:headEnd/>
            <a:tailEnd/>
          </a:ln>
          <a:extLst>
            <a:ext uri="{909E8E84-426E-40dd-AFC4-6F175D3DCCD1}"/>
          </a:extLst>
        </p:spPr>
        <p:txBody>
          <a:bodyPr lIns="0" tIns="0" rIns="0" bIns="0" anchor="ctr"/>
          <a:lstStyle>
            <a:lvl1pPr eaLnBrk="0" hangingPunct="0"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1pPr>
            <a:lvl2pPr marL="742950" indent="-285750" eaLnBrk="0" hangingPunct="0"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2pPr>
            <a:lvl3pPr marL="1143000" indent="-228600" eaLnBrk="0" hangingPunct="0"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3pPr>
            <a:lvl4pPr marL="1600200" indent="-228600" eaLnBrk="0" hangingPunct="0"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4pPr>
            <a:lvl5pPr marL="2057400" indent="-228600" eaLnBrk="0" hangingPunct="0"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9pPr>
          </a:lstStyle>
          <a:p>
            <a:pPr algn="ctr" eaLnBrk="1" hangingPunct="1">
              <a:buClr>
                <a:srgbClr val="00FF00"/>
              </a:buClr>
              <a:buSzPct val="25000"/>
              <a:buFont typeface="Cabin" charset="0"/>
              <a:buNone/>
              <a:defRPr/>
            </a:pPr>
            <a:r>
              <a:rPr lang="en-US" altLang="en-US" sz="2400" i="1" dirty="0">
                <a:solidFill>
                  <a:srgbClr val="FF40FF"/>
                </a:solidFill>
                <a:latin typeface="Gill Sans Regular" charset="0"/>
                <a:sym typeface="Cabin" charset="0"/>
              </a:rPr>
              <a:t>books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725209" y="5469581"/>
            <a:ext cx="35764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Django calls this the "through" table</a:t>
            </a:r>
          </a:p>
        </p:txBody>
      </p:sp>
    </p:spTree>
    <p:extLst>
      <p:ext uri="{BB962C8B-B14F-4D97-AF65-F5344CB8AC3E}">
        <p14:creationId xmlns:p14="http://schemas.microsoft.com/office/powerpoint/2010/main" val="792978564"/>
      </p:ext>
    </p:extLst>
  </p:cSld>
  <p:clrMapOvr>
    <a:masterClrMapping/>
  </p:clrMapOvr>
  <p:transition spd="slow">
    <p:cut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93498" y="742951"/>
            <a:ext cx="10341293" cy="4093428"/>
          </a:xfrm>
          <a:prstGeom prst="rect">
            <a:avLst/>
          </a:prstGeom>
          <a:solidFill>
            <a:schemeClr val="tx1"/>
          </a:solidFill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C814C9"/>
                </a:solidFill>
                <a:latin typeface="Courier" charset="0"/>
                <a:ea typeface="Courier" charset="0"/>
                <a:cs typeface="Courier" charset="0"/>
              </a:rPr>
              <a:t>from</a:t>
            </a:r>
            <a:r>
              <a:rPr lang="en-US" sz="2000" b="1" dirty="0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django.db</a:t>
            </a:r>
            <a:r>
              <a:rPr lang="en-US" sz="2000" b="1" dirty="0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sz="2000" b="1" dirty="0">
                <a:solidFill>
                  <a:srgbClr val="C814C9"/>
                </a:solidFill>
                <a:latin typeface="Courier" charset="0"/>
                <a:ea typeface="Courier" charset="0"/>
                <a:cs typeface="Courier" charset="0"/>
              </a:rPr>
              <a:t>import</a:t>
            </a:r>
            <a:r>
              <a:rPr lang="en-US" sz="2000" b="1" dirty="0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 models</a:t>
            </a:r>
          </a:p>
          <a:p>
            <a:endParaRPr lang="en-US" sz="2000" b="1" dirty="0">
              <a:solidFill>
                <a:srgbClr val="000000"/>
              </a:solidFill>
              <a:latin typeface="Courier" charset="0"/>
              <a:ea typeface="Courier" charset="0"/>
              <a:cs typeface="Courier" charset="0"/>
            </a:endParaRPr>
          </a:p>
          <a:p>
            <a:r>
              <a:rPr lang="en-US" sz="2000" b="1" dirty="0">
                <a:solidFill>
                  <a:srgbClr val="C1651C"/>
                </a:solidFill>
                <a:latin typeface="Courier" charset="0"/>
                <a:ea typeface="Courier" charset="0"/>
                <a:cs typeface="Courier" charset="0"/>
              </a:rPr>
              <a:t>class</a:t>
            </a:r>
            <a:r>
              <a:rPr lang="en-US" sz="2000" b="1" dirty="0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sz="2000" b="1" dirty="0">
                <a:solidFill>
                  <a:srgbClr val="2EAEBB"/>
                </a:solidFill>
                <a:latin typeface="Courier" charset="0"/>
                <a:ea typeface="Courier" charset="0"/>
                <a:cs typeface="Courier" charset="0"/>
              </a:rPr>
              <a:t>Book</a:t>
            </a:r>
            <a:r>
              <a:rPr lang="en-US" sz="2000" b="1" dirty="0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(</a:t>
            </a:r>
            <a:r>
              <a:rPr lang="en-US" sz="2000" b="1" dirty="0" err="1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models.Model</a:t>
            </a:r>
            <a:r>
              <a:rPr lang="en-US" sz="2000" b="1" dirty="0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):</a:t>
            </a:r>
          </a:p>
          <a:p>
            <a:r>
              <a:rPr lang="en-US" sz="2000" b="1" dirty="0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    title = </a:t>
            </a:r>
            <a:r>
              <a:rPr lang="en-US" sz="2000" b="1" dirty="0" err="1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models.CharField</a:t>
            </a:r>
            <a:r>
              <a:rPr lang="en-US" sz="2000" b="1" dirty="0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(</a:t>
            </a:r>
            <a:r>
              <a:rPr lang="en-US" sz="2000" b="1" dirty="0" err="1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max_length</a:t>
            </a:r>
            <a:r>
              <a:rPr lang="en-US" sz="2000" b="1" dirty="0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=</a:t>
            </a:r>
            <a:r>
              <a:rPr lang="en-US" sz="2000" b="1" dirty="0">
                <a:solidFill>
                  <a:srgbClr val="B42419"/>
                </a:solidFill>
                <a:latin typeface="Courier" charset="0"/>
                <a:ea typeface="Courier" charset="0"/>
                <a:cs typeface="Courier" charset="0"/>
              </a:rPr>
              <a:t>200</a:t>
            </a:r>
            <a:r>
              <a:rPr lang="en-US" sz="2000" b="1" dirty="0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)</a:t>
            </a:r>
          </a:p>
          <a:p>
            <a:r>
              <a:rPr lang="en-US" sz="2000" b="1" dirty="0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    authors = </a:t>
            </a:r>
            <a:r>
              <a:rPr lang="en-US" sz="2000" b="1" dirty="0" err="1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models.ManyToManyField</a:t>
            </a:r>
            <a:r>
              <a:rPr lang="en-US" sz="2000" b="1" dirty="0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(</a:t>
            </a:r>
            <a:r>
              <a:rPr lang="en-US" sz="2000" b="1" dirty="0">
                <a:solidFill>
                  <a:srgbClr val="B42419"/>
                </a:solidFill>
                <a:latin typeface="Courier" charset="0"/>
                <a:ea typeface="Courier" charset="0"/>
                <a:cs typeface="Courier" charset="0"/>
              </a:rPr>
              <a:t>'Author'</a:t>
            </a:r>
            <a:r>
              <a:rPr lang="en-US" sz="2000" b="1" dirty="0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, through=</a:t>
            </a:r>
            <a:r>
              <a:rPr lang="en-US" sz="2000" b="1" dirty="0">
                <a:solidFill>
                  <a:srgbClr val="B42419"/>
                </a:solidFill>
                <a:latin typeface="Courier" charset="0"/>
                <a:ea typeface="Courier" charset="0"/>
                <a:cs typeface="Courier" charset="0"/>
              </a:rPr>
              <a:t>'Authored'</a:t>
            </a:r>
            <a:r>
              <a:rPr lang="en-US" sz="2000" b="1" dirty="0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)</a:t>
            </a:r>
          </a:p>
          <a:p>
            <a:endParaRPr lang="en-US" sz="2000" b="1" dirty="0">
              <a:solidFill>
                <a:srgbClr val="000000"/>
              </a:solidFill>
              <a:latin typeface="Courier" charset="0"/>
              <a:ea typeface="Courier" charset="0"/>
              <a:cs typeface="Courier" charset="0"/>
            </a:endParaRPr>
          </a:p>
          <a:p>
            <a:r>
              <a:rPr lang="en-US" sz="2000" b="1" dirty="0">
                <a:solidFill>
                  <a:srgbClr val="C1651C"/>
                </a:solidFill>
                <a:latin typeface="Courier" charset="0"/>
                <a:ea typeface="Courier" charset="0"/>
                <a:cs typeface="Courier" charset="0"/>
              </a:rPr>
              <a:t>class</a:t>
            </a:r>
            <a:r>
              <a:rPr lang="en-US" sz="2000" b="1" dirty="0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sz="2000" b="1" dirty="0">
                <a:solidFill>
                  <a:srgbClr val="2EAEBB"/>
                </a:solidFill>
                <a:latin typeface="Courier" charset="0"/>
                <a:ea typeface="Courier" charset="0"/>
                <a:cs typeface="Courier" charset="0"/>
              </a:rPr>
              <a:t>Author</a:t>
            </a:r>
            <a:r>
              <a:rPr lang="en-US" sz="2000" b="1" dirty="0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(</a:t>
            </a:r>
            <a:r>
              <a:rPr lang="en-US" sz="2000" b="1" dirty="0" err="1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models.Model</a:t>
            </a:r>
            <a:r>
              <a:rPr lang="en-US" sz="2000" b="1" dirty="0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):</a:t>
            </a:r>
          </a:p>
          <a:p>
            <a:r>
              <a:rPr lang="en-US" sz="2000" b="1" dirty="0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    name = </a:t>
            </a:r>
            <a:r>
              <a:rPr lang="en-US" sz="2000" b="1" dirty="0" err="1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models.CharField</a:t>
            </a:r>
            <a:r>
              <a:rPr lang="en-US" sz="2000" b="1" dirty="0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(</a:t>
            </a:r>
            <a:r>
              <a:rPr lang="en-US" sz="2000" b="1" dirty="0" err="1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max_length</a:t>
            </a:r>
            <a:r>
              <a:rPr lang="en-US" sz="2000" b="1" dirty="0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=</a:t>
            </a:r>
            <a:r>
              <a:rPr lang="en-US" sz="2000" b="1" dirty="0">
                <a:solidFill>
                  <a:srgbClr val="B42419"/>
                </a:solidFill>
                <a:latin typeface="Courier" charset="0"/>
                <a:ea typeface="Courier" charset="0"/>
                <a:cs typeface="Courier" charset="0"/>
              </a:rPr>
              <a:t>200</a:t>
            </a:r>
            <a:r>
              <a:rPr lang="en-US" sz="2000" b="1" dirty="0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)</a:t>
            </a:r>
          </a:p>
          <a:p>
            <a:r>
              <a:rPr lang="en-US" sz="2000" b="1" dirty="0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    books = </a:t>
            </a:r>
            <a:r>
              <a:rPr lang="en-US" sz="2000" b="1" dirty="0" err="1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models.ManyToManyField</a:t>
            </a:r>
            <a:r>
              <a:rPr lang="en-US" sz="2000" b="1" dirty="0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(</a:t>
            </a:r>
            <a:r>
              <a:rPr lang="en-US" sz="2000" b="1" dirty="0">
                <a:solidFill>
                  <a:srgbClr val="B42419"/>
                </a:solidFill>
                <a:latin typeface="Courier" charset="0"/>
                <a:ea typeface="Courier" charset="0"/>
                <a:cs typeface="Courier" charset="0"/>
              </a:rPr>
              <a:t>'Book'</a:t>
            </a:r>
            <a:r>
              <a:rPr lang="en-US" sz="2000" b="1" dirty="0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, through=</a:t>
            </a:r>
            <a:r>
              <a:rPr lang="en-US" sz="2000" b="1" dirty="0">
                <a:solidFill>
                  <a:srgbClr val="B42419"/>
                </a:solidFill>
                <a:latin typeface="Courier" charset="0"/>
                <a:ea typeface="Courier" charset="0"/>
                <a:cs typeface="Courier" charset="0"/>
              </a:rPr>
              <a:t>'Authored'</a:t>
            </a:r>
            <a:r>
              <a:rPr lang="en-US" sz="2000" b="1" dirty="0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)</a:t>
            </a:r>
          </a:p>
          <a:p>
            <a:endParaRPr lang="en-US" sz="2000" b="1" dirty="0">
              <a:solidFill>
                <a:srgbClr val="000000"/>
              </a:solidFill>
              <a:latin typeface="Courier" charset="0"/>
              <a:ea typeface="Courier" charset="0"/>
              <a:cs typeface="Courier" charset="0"/>
            </a:endParaRPr>
          </a:p>
          <a:p>
            <a:r>
              <a:rPr lang="en-US" sz="2000" b="1" dirty="0">
                <a:solidFill>
                  <a:srgbClr val="C1651C"/>
                </a:solidFill>
                <a:latin typeface="Courier" charset="0"/>
                <a:ea typeface="Courier" charset="0"/>
                <a:cs typeface="Courier" charset="0"/>
              </a:rPr>
              <a:t>class</a:t>
            </a:r>
            <a:r>
              <a:rPr lang="en-US" sz="2000" b="1" dirty="0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sz="2000" b="1" dirty="0">
                <a:solidFill>
                  <a:srgbClr val="2EAEBB"/>
                </a:solidFill>
                <a:latin typeface="Courier" charset="0"/>
                <a:ea typeface="Courier" charset="0"/>
                <a:cs typeface="Courier" charset="0"/>
              </a:rPr>
              <a:t>Authored</a:t>
            </a:r>
            <a:r>
              <a:rPr lang="en-US" sz="2000" b="1" dirty="0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(</a:t>
            </a:r>
            <a:r>
              <a:rPr lang="en-US" sz="2000" b="1" dirty="0" err="1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models.Model</a:t>
            </a:r>
            <a:r>
              <a:rPr lang="en-US" sz="2000" b="1" dirty="0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):</a:t>
            </a:r>
          </a:p>
          <a:p>
            <a:r>
              <a:rPr lang="en-US" sz="2000" b="1" dirty="0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    book = </a:t>
            </a:r>
            <a:r>
              <a:rPr lang="en-US" sz="2000" b="1" dirty="0" err="1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models.ForeignKey</a:t>
            </a:r>
            <a:r>
              <a:rPr lang="en-US" sz="2000" b="1" dirty="0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(Book, </a:t>
            </a:r>
            <a:r>
              <a:rPr lang="en-US" sz="2000" b="1" dirty="0" err="1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on_delete</a:t>
            </a:r>
            <a:r>
              <a:rPr lang="en-US" sz="2000" b="1" dirty="0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=</a:t>
            </a:r>
            <a:r>
              <a:rPr lang="en-US" sz="2000" b="1" dirty="0" err="1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models.CASCADE</a:t>
            </a:r>
            <a:r>
              <a:rPr lang="en-US" sz="2000" b="1" dirty="0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)</a:t>
            </a:r>
          </a:p>
          <a:p>
            <a:r>
              <a:rPr lang="en-US" sz="2000" b="1" dirty="0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    author = </a:t>
            </a:r>
            <a:r>
              <a:rPr lang="en-US" sz="2000" b="1" dirty="0" err="1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models.ForeignKey</a:t>
            </a:r>
            <a:r>
              <a:rPr lang="en-US" sz="2000" b="1" dirty="0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(Author, </a:t>
            </a:r>
            <a:r>
              <a:rPr lang="en-US" sz="2000" b="1" dirty="0" err="1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on_delete</a:t>
            </a:r>
            <a:r>
              <a:rPr lang="en-US" sz="2000" b="1" dirty="0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=</a:t>
            </a:r>
            <a:r>
              <a:rPr lang="en-US" sz="2000" b="1" dirty="0" err="1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models.CASCADE</a:t>
            </a:r>
            <a:r>
              <a:rPr lang="en-US" sz="2000" b="1" dirty="0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)</a:t>
            </a:r>
            <a:endParaRPr lang="en-US" sz="2000" b="1" dirty="0">
              <a:latin typeface="Courier" charset="0"/>
              <a:ea typeface="Courier" charset="0"/>
              <a:cs typeface="Courier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483723" y="5433626"/>
            <a:ext cx="96510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https://</a:t>
            </a:r>
            <a:r>
              <a:rPr lang="en-US" dirty="0" err="1"/>
              <a:t>github.com</a:t>
            </a:r>
            <a:r>
              <a:rPr lang="en-US" dirty="0"/>
              <a:t>/csev/dj4e-samples/blob/master/samples/</a:t>
            </a:r>
            <a:r>
              <a:rPr lang="en-US" dirty="0" err="1"/>
              <a:t>bookmany</a:t>
            </a:r>
            <a:r>
              <a:rPr lang="en-US" dirty="0"/>
              <a:t>/</a:t>
            </a:r>
            <a:r>
              <a:rPr lang="en-US" dirty="0" err="1"/>
              <a:t>models.py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477698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76236" y="627133"/>
            <a:ext cx="9910763" cy="5016758"/>
          </a:xfrm>
          <a:prstGeom prst="rect">
            <a:avLst/>
          </a:prstGeom>
          <a:solidFill>
            <a:schemeClr val="tx1"/>
          </a:solidFill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dj4e-samples$ </a:t>
            </a:r>
            <a:r>
              <a:rPr lang="en-US" sz="2000" dirty="0">
                <a:solidFill>
                  <a:srgbClr val="002060"/>
                </a:solidFill>
                <a:latin typeface="Courier" charset="0"/>
                <a:ea typeface="Courier" charset="0"/>
                <a:cs typeface="Courier" charset="0"/>
              </a:rPr>
              <a:t>python3 </a:t>
            </a:r>
            <a:r>
              <a:rPr lang="en-US" sz="2000" dirty="0" err="1">
                <a:solidFill>
                  <a:srgbClr val="002060"/>
                </a:solidFill>
                <a:latin typeface="Courier" charset="0"/>
                <a:ea typeface="Courier" charset="0"/>
                <a:cs typeface="Courier" charset="0"/>
              </a:rPr>
              <a:t>manage.py</a:t>
            </a:r>
            <a:r>
              <a:rPr lang="en-US" sz="2000" dirty="0">
                <a:solidFill>
                  <a:srgbClr val="002060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Courier" charset="0"/>
                <a:ea typeface="Courier" charset="0"/>
                <a:cs typeface="Courier" charset="0"/>
              </a:rPr>
              <a:t>makemigrations</a:t>
            </a:r>
            <a:endParaRPr lang="en-US" sz="2000" dirty="0">
              <a:solidFill>
                <a:srgbClr val="002060"/>
              </a:solidFill>
              <a:latin typeface="Courier" charset="0"/>
              <a:ea typeface="Courier" charset="0"/>
              <a:cs typeface="Courier" charset="0"/>
            </a:endParaRPr>
          </a:p>
          <a:p>
            <a:r>
              <a:rPr lang="en-US" sz="2000" b="1" dirty="0">
                <a:solidFill>
                  <a:srgbClr val="2EAEBB"/>
                </a:solidFill>
                <a:latin typeface="Courier" charset="0"/>
                <a:ea typeface="Courier" charset="0"/>
                <a:cs typeface="Courier" charset="0"/>
              </a:rPr>
              <a:t>Migrations for '</a:t>
            </a:r>
            <a:r>
              <a:rPr lang="en-US" sz="2000" b="1" dirty="0" err="1">
                <a:solidFill>
                  <a:srgbClr val="2EAEBB"/>
                </a:solidFill>
                <a:latin typeface="Courier" charset="0"/>
                <a:ea typeface="Courier" charset="0"/>
                <a:cs typeface="Courier" charset="0"/>
              </a:rPr>
              <a:t>bookmany</a:t>
            </a:r>
            <a:r>
              <a:rPr lang="en-US" sz="2000" b="1" dirty="0">
                <a:solidFill>
                  <a:srgbClr val="2EAEBB"/>
                </a:solidFill>
                <a:latin typeface="Courier" charset="0"/>
                <a:ea typeface="Courier" charset="0"/>
                <a:cs typeface="Courier" charset="0"/>
              </a:rPr>
              <a:t>':</a:t>
            </a:r>
            <a:endParaRPr lang="en-US" sz="2000" dirty="0">
              <a:solidFill>
                <a:srgbClr val="000000"/>
              </a:solidFill>
              <a:latin typeface="Courier" charset="0"/>
              <a:ea typeface="Courier" charset="0"/>
              <a:cs typeface="Courier" charset="0"/>
            </a:endParaRPr>
          </a:p>
          <a:p>
            <a:r>
              <a:rPr lang="en-US" sz="2000" dirty="0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  </a:t>
            </a:r>
            <a:r>
              <a:rPr lang="en-US" sz="2000" b="1" dirty="0" err="1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bookmany</a:t>
            </a:r>
            <a:r>
              <a:rPr lang="en-US" sz="2000" b="1" dirty="0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/migrations/0001_initial.py</a:t>
            </a:r>
            <a:endParaRPr lang="en-US" sz="2000" dirty="0">
              <a:solidFill>
                <a:srgbClr val="000000"/>
              </a:solidFill>
              <a:latin typeface="Courier" charset="0"/>
              <a:ea typeface="Courier" charset="0"/>
              <a:cs typeface="Courier" charset="0"/>
            </a:endParaRPr>
          </a:p>
          <a:p>
            <a:r>
              <a:rPr lang="en-US" sz="2000" dirty="0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    - Create model Author</a:t>
            </a:r>
          </a:p>
          <a:p>
            <a:r>
              <a:rPr lang="en-US" sz="2000" dirty="0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    - Create model Authored</a:t>
            </a:r>
          </a:p>
          <a:p>
            <a:r>
              <a:rPr lang="en-US" sz="2000" dirty="0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    - Create model Book</a:t>
            </a:r>
          </a:p>
          <a:p>
            <a:r>
              <a:rPr lang="en-US" sz="2000" dirty="0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    - Add field book to authored</a:t>
            </a:r>
          </a:p>
          <a:p>
            <a:r>
              <a:rPr lang="en-US" sz="2000" dirty="0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    - Add field books to author</a:t>
            </a:r>
          </a:p>
          <a:p>
            <a:r>
              <a:rPr lang="en-US" sz="2000" dirty="0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dj4e-samples$ </a:t>
            </a:r>
            <a:r>
              <a:rPr lang="en-US" sz="2000" dirty="0">
                <a:solidFill>
                  <a:srgbClr val="002060"/>
                </a:solidFill>
                <a:latin typeface="Courier" charset="0"/>
                <a:ea typeface="Courier" charset="0"/>
                <a:cs typeface="Courier" charset="0"/>
              </a:rPr>
              <a:t>python3 </a:t>
            </a:r>
            <a:r>
              <a:rPr lang="en-US" sz="2000" dirty="0" err="1">
                <a:solidFill>
                  <a:srgbClr val="002060"/>
                </a:solidFill>
                <a:latin typeface="Courier" charset="0"/>
                <a:ea typeface="Courier" charset="0"/>
                <a:cs typeface="Courier" charset="0"/>
              </a:rPr>
              <a:t>manage.py</a:t>
            </a:r>
            <a:r>
              <a:rPr lang="en-US" sz="2000" dirty="0">
                <a:solidFill>
                  <a:srgbClr val="002060"/>
                </a:solidFill>
                <a:latin typeface="Courier" charset="0"/>
                <a:ea typeface="Courier" charset="0"/>
                <a:cs typeface="Courier" charset="0"/>
              </a:rPr>
              <a:t> migrate</a:t>
            </a:r>
          </a:p>
          <a:p>
            <a:r>
              <a:rPr lang="en-US" sz="2000" b="1" dirty="0">
                <a:solidFill>
                  <a:srgbClr val="2EAEBB"/>
                </a:solidFill>
                <a:latin typeface="Courier" charset="0"/>
                <a:ea typeface="Courier" charset="0"/>
                <a:cs typeface="Courier" charset="0"/>
              </a:rPr>
              <a:t>Operations to perform:</a:t>
            </a:r>
            <a:endParaRPr lang="en-US" sz="2000" dirty="0">
              <a:solidFill>
                <a:srgbClr val="000000"/>
              </a:solidFill>
              <a:latin typeface="Courier" charset="0"/>
              <a:ea typeface="Courier" charset="0"/>
              <a:cs typeface="Courier" charset="0"/>
            </a:endParaRPr>
          </a:p>
          <a:p>
            <a:r>
              <a:rPr lang="en-US" sz="2000" b="1" dirty="0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  Apply all migrations: </a:t>
            </a:r>
            <a:r>
              <a:rPr lang="en-US" sz="2000" dirty="0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admin, </a:t>
            </a:r>
            <a:r>
              <a:rPr lang="en-US" sz="2000" dirty="0" err="1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auth</a:t>
            </a:r>
            <a:r>
              <a:rPr lang="en-US" sz="2000" dirty="0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, autos, </a:t>
            </a:r>
            <a:r>
              <a:rPr lang="en-US" sz="2000" dirty="0" err="1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bookmany</a:t>
            </a:r>
            <a:r>
              <a:rPr lang="en-US" sz="2000" dirty="0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, </a:t>
            </a:r>
            <a:r>
              <a:rPr lang="en-US" sz="2000" dirty="0" err="1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bookone</a:t>
            </a:r>
            <a:r>
              <a:rPr lang="en-US" sz="2000" dirty="0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, </a:t>
            </a:r>
            <a:r>
              <a:rPr lang="en-US" sz="2000" dirty="0" err="1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contenttypes</a:t>
            </a:r>
            <a:r>
              <a:rPr lang="en-US" sz="2000" dirty="0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, favs, </a:t>
            </a:r>
            <a:r>
              <a:rPr lang="en-US" sz="2000" dirty="0" err="1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favsql</a:t>
            </a:r>
            <a:r>
              <a:rPr lang="en-US" sz="2000" dirty="0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, forums, </a:t>
            </a:r>
            <a:r>
              <a:rPr lang="en-US" sz="2000" dirty="0" err="1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gview</a:t>
            </a:r>
            <a:r>
              <a:rPr lang="en-US" sz="2000" dirty="0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, many, </a:t>
            </a:r>
            <a:r>
              <a:rPr lang="en-US" sz="2000" dirty="0" err="1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myarts</a:t>
            </a:r>
            <a:r>
              <a:rPr lang="en-US" sz="2000" dirty="0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, pics, rest, sessions, </a:t>
            </a:r>
            <a:r>
              <a:rPr lang="en-US" sz="2000" dirty="0" err="1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social_django</a:t>
            </a:r>
            <a:r>
              <a:rPr lang="en-US" sz="2000" dirty="0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, tracks, users</a:t>
            </a:r>
          </a:p>
          <a:p>
            <a:r>
              <a:rPr lang="en-US" sz="2000" b="1" dirty="0">
                <a:solidFill>
                  <a:srgbClr val="2EAEBB"/>
                </a:solidFill>
                <a:latin typeface="Courier" charset="0"/>
                <a:ea typeface="Courier" charset="0"/>
                <a:cs typeface="Courier" charset="0"/>
              </a:rPr>
              <a:t>Running migrations:</a:t>
            </a:r>
            <a:endParaRPr lang="en-US" sz="2000" dirty="0">
              <a:solidFill>
                <a:srgbClr val="000000"/>
              </a:solidFill>
              <a:latin typeface="Courier" charset="0"/>
              <a:ea typeface="Courier" charset="0"/>
              <a:cs typeface="Courier" charset="0"/>
            </a:endParaRPr>
          </a:p>
          <a:p>
            <a:r>
              <a:rPr lang="en-US" sz="2000" dirty="0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  Applying bookmany.0001_initial...</a:t>
            </a:r>
            <a:r>
              <a:rPr lang="en-US" sz="2000" b="1" dirty="0">
                <a:solidFill>
                  <a:srgbClr val="2FB41D"/>
                </a:solidFill>
                <a:latin typeface="Courier" charset="0"/>
                <a:ea typeface="Courier" charset="0"/>
                <a:cs typeface="Courier" charset="0"/>
              </a:rPr>
              <a:t> OK</a:t>
            </a:r>
            <a:endParaRPr lang="en-US" sz="2000" dirty="0">
              <a:solidFill>
                <a:srgbClr val="000000"/>
              </a:solidFill>
              <a:latin typeface="Courier" charset="0"/>
              <a:ea typeface="Courier" charset="0"/>
              <a:cs typeface="Courier" charset="0"/>
            </a:endParaRPr>
          </a:p>
          <a:p>
            <a:r>
              <a:rPr lang="en-US" sz="2000" dirty="0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dj4e-samples$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7158038" y="1286709"/>
            <a:ext cx="4866370" cy="2031325"/>
          </a:xfrm>
          <a:prstGeom prst="rect">
            <a:avLst/>
          </a:prstGeom>
          <a:solidFill>
            <a:schemeClr val="tx2"/>
          </a:solidFill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2060"/>
                </a:solidFill>
              </a:rPr>
              <a:t>Remember that </a:t>
            </a:r>
            <a:r>
              <a:rPr lang="en-US" dirty="0" err="1">
                <a:solidFill>
                  <a:srgbClr val="002060"/>
                </a:solidFill>
              </a:rPr>
              <a:t>makemigrations</a:t>
            </a:r>
            <a:r>
              <a:rPr lang="en-US" dirty="0">
                <a:solidFill>
                  <a:srgbClr val="002060"/>
                </a:solidFill>
              </a:rPr>
              <a:t> only "does something" when you create or alter a </a:t>
            </a:r>
            <a:r>
              <a:rPr lang="en-US" dirty="0" err="1">
                <a:solidFill>
                  <a:srgbClr val="002060"/>
                </a:solidFill>
              </a:rPr>
              <a:t>models.py</a:t>
            </a:r>
            <a:r>
              <a:rPr lang="en-US" dirty="0">
                <a:solidFill>
                  <a:srgbClr val="002060"/>
                </a:solidFill>
              </a:rPr>
              <a:t> file. The migrate only "does something" when there are migrations that are not yet applied to the database.  Also an application must be added to </a:t>
            </a:r>
            <a:r>
              <a:rPr lang="en-US" dirty="0" err="1">
                <a:solidFill>
                  <a:srgbClr val="002060"/>
                </a:solidFill>
              </a:rPr>
              <a:t>settings.py</a:t>
            </a:r>
            <a:r>
              <a:rPr lang="en-US" dirty="0">
                <a:solidFill>
                  <a:srgbClr val="002060"/>
                </a:solidFill>
              </a:rPr>
              <a:t> before these commands see the </a:t>
            </a:r>
            <a:r>
              <a:rPr lang="en-US" dirty="0" err="1">
                <a:solidFill>
                  <a:srgbClr val="002060"/>
                </a:solidFill>
              </a:rPr>
              <a:t>models.py</a:t>
            </a:r>
            <a:r>
              <a:rPr lang="en-US" dirty="0">
                <a:solidFill>
                  <a:srgbClr val="002060"/>
                </a:solidFill>
              </a:rPr>
              <a:t> file for an application.</a:t>
            </a:r>
          </a:p>
        </p:txBody>
      </p:sp>
    </p:spTree>
    <p:extLst>
      <p:ext uri="{BB962C8B-B14F-4D97-AF65-F5344CB8AC3E}">
        <p14:creationId xmlns:p14="http://schemas.microsoft.com/office/powerpoint/2010/main" val="4227132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7176" y="301466"/>
            <a:ext cx="10929938" cy="57554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>
                <a:solidFill>
                  <a:srgbClr val="00FDFF"/>
                </a:solidFill>
                <a:latin typeface="Courier" charset="0"/>
                <a:ea typeface="Courier" charset="0"/>
                <a:cs typeface="Courier" charset="0"/>
              </a:rPr>
              <a:t>dj4e-samples$</a:t>
            </a:r>
            <a:r>
              <a:rPr lang="en-US" sz="1600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</a:rPr>
              <a:t> python3 </a:t>
            </a:r>
            <a:r>
              <a:rPr lang="en-US" sz="1600" dirty="0" err="1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</a:rPr>
              <a:t>manage.py</a:t>
            </a:r>
            <a:r>
              <a:rPr lang="en-US" sz="1600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</a:rPr>
              <a:t> shell</a:t>
            </a:r>
          </a:p>
          <a:p>
            <a:r>
              <a:rPr lang="en-US" sz="1600" dirty="0">
                <a:latin typeface="Courier" charset="0"/>
                <a:ea typeface="Courier" charset="0"/>
                <a:cs typeface="Courier" charset="0"/>
              </a:rPr>
              <a:t>&gt;&gt;&gt;</a:t>
            </a:r>
            <a:r>
              <a:rPr lang="en-US" sz="1600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</a:rPr>
              <a:t> from </a:t>
            </a:r>
            <a:r>
              <a:rPr lang="en-US" sz="1600" dirty="0" err="1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</a:rPr>
              <a:t>bookmany.models</a:t>
            </a:r>
            <a:r>
              <a:rPr lang="en-US" sz="1600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</a:rPr>
              <a:t> import Book, Author, Authored</a:t>
            </a:r>
          </a:p>
          <a:p>
            <a:r>
              <a:rPr lang="en-US" sz="1600" dirty="0">
                <a:latin typeface="Courier" charset="0"/>
                <a:ea typeface="Courier" charset="0"/>
                <a:cs typeface="Courier" charset="0"/>
              </a:rPr>
              <a:t>&gt;&gt;&gt;</a:t>
            </a:r>
            <a:r>
              <a:rPr lang="en-US" sz="1600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</a:rPr>
              <a:t> b1 = Book(title='Networking')</a:t>
            </a:r>
          </a:p>
          <a:p>
            <a:r>
              <a:rPr lang="mr-IN" sz="1600" dirty="0">
                <a:latin typeface="Courier" charset="0"/>
                <a:ea typeface="Courier" charset="0"/>
                <a:cs typeface="Courier" charset="0"/>
              </a:rPr>
              <a:t>&gt;&gt;&gt; </a:t>
            </a:r>
            <a:r>
              <a:rPr lang="mr-IN" sz="1600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</a:rPr>
              <a:t>b1.save()</a:t>
            </a:r>
          </a:p>
          <a:p>
            <a:r>
              <a:rPr lang="en-US" sz="1600" dirty="0">
                <a:latin typeface="Courier" charset="0"/>
                <a:ea typeface="Courier" charset="0"/>
                <a:cs typeface="Courier" charset="0"/>
              </a:rPr>
              <a:t>&gt;&gt;&gt;</a:t>
            </a:r>
            <a:r>
              <a:rPr lang="en-US" sz="1600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</a:rPr>
              <a:t> b2 = Book(title='Raspberry')</a:t>
            </a:r>
          </a:p>
          <a:p>
            <a:r>
              <a:rPr lang="mr-IN" sz="1600" dirty="0">
                <a:latin typeface="Courier" charset="0"/>
                <a:ea typeface="Courier" charset="0"/>
                <a:cs typeface="Courier" charset="0"/>
              </a:rPr>
              <a:t>&gt;&gt;&gt;</a:t>
            </a:r>
            <a:r>
              <a:rPr lang="mr-IN" sz="1600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</a:rPr>
              <a:t> b2.save()</a:t>
            </a:r>
          </a:p>
          <a:p>
            <a:r>
              <a:rPr lang="en-US" sz="1600" dirty="0">
                <a:latin typeface="Courier" charset="0"/>
                <a:ea typeface="Courier" charset="0"/>
                <a:cs typeface="Courier" charset="0"/>
              </a:rPr>
              <a:t>&gt;&gt;&gt;</a:t>
            </a:r>
            <a:r>
              <a:rPr lang="en-US" sz="1600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</a:rPr>
              <a:t> a1 = Author(name='</a:t>
            </a:r>
            <a:r>
              <a:rPr lang="en-US" sz="1600" dirty="0" err="1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</a:rPr>
              <a:t>Fontichiaro</a:t>
            </a:r>
            <a:r>
              <a:rPr lang="en-US" sz="1600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</a:rPr>
              <a:t>')</a:t>
            </a:r>
          </a:p>
          <a:p>
            <a:r>
              <a:rPr lang="mr-IN" sz="1600" dirty="0">
                <a:latin typeface="Courier" charset="0"/>
                <a:ea typeface="Courier" charset="0"/>
                <a:cs typeface="Courier" charset="0"/>
              </a:rPr>
              <a:t>&gt;&gt;&gt;</a:t>
            </a:r>
            <a:r>
              <a:rPr lang="mr-IN" sz="1600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</a:rPr>
              <a:t> a1.save()</a:t>
            </a:r>
          </a:p>
          <a:p>
            <a:r>
              <a:rPr lang="en-US" sz="1600" dirty="0">
                <a:latin typeface="Courier" charset="0"/>
                <a:ea typeface="Courier" charset="0"/>
                <a:cs typeface="Courier" charset="0"/>
              </a:rPr>
              <a:t>&gt;&gt;&gt;</a:t>
            </a:r>
            <a:r>
              <a:rPr lang="en-US" sz="1600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</a:rPr>
              <a:t> a2 = Author(name='Severance')</a:t>
            </a:r>
          </a:p>
          <a:p>
            <a:r>
              <a:rPr lang="mr-IN" sz="1600" dirty="0">
                <a:latin typeface="Courier" charset="0"/>
                <a:ea typeface="Courier" charset="0"/>
                <a:cs typeface="Courier" charset="0"/>
              </a:rPr>
              <a:t>&gt;&gt;&gt;</a:t>
            </a:r>
            <a:r>
              <a:rPr lang="mr-IN" sz="1600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</a:rPr>
              <a:t> a2.save()</a:t>
            </a:r>
          </a:p>
          <a:p>
            <a:r>
              <a:rPr lang="en-US" sz="1600" dirty="0">
                <a:latin typeface="Courier" charset="0"/>
                <a:ea typeface="Courier" charset="0"/>
                <a:cs typeface="Courier" charset="0"/>
              </a:rPr>
              <a:t>&gt;&gt;&gt;</a:t>
            </a:r>
            <a:r>
              <a:rPr lang="en-US" sz="1600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</a:rPr>
              <a:t> Authored(book=b1, author=a2).save()</a:t>
            </a:r>
          </a:p>
          <a:p>
            <a:r>
              <a:rPr lang="en-US" sz="1600" dirty="0">
                <a:latin typeface="Courier" charset="0"/>
                <a:ea typeface="Courier" charset="0"/>
                <a:cs typeface="Courier" charset="0"/>
              </a:rPr>
              <a:t>&gt;&gt;&gt;</a:t>
            </a:r>
            <a:r>
              <a:rPr lang="en-US" sz="1600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</a:rPr>
              <a:t> Authored(book=b2, author=a1).save()</a:t>
            </a:r>
          </a:p>
          <a:p>
            <a:r>
              <a:rPr lang="en-US" sz="1600" dirty="0">
                <a:latin typeface="Courier" charset="0"/>
                <a:ea typeface="Courier" charset="0"/>
                <a:cs typeface="Courier" charset="0"/>
              </a:rPr>
              <a:t>&gt;&gt;&gt;</a:t>
            </a:r>
            <a:r>
              <a:rPr lang="en-US" sz="1600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</a:rPr>
              <a:t> Authored(book=b2, author=a2).save()</a:t>
            </a:r>
          </a:p>
          <a:p>
            <a:r>
              <a:rPr lang="en-US" sz="1600" dirty="0">
                <a:latin typeface="Courier" charset="0"/>
                <a:ea typeface="Courier" charset="0"/>
                <a:cs typeface="Courier" charset="0"/>
              </a:rPr>
              <a:t>&gt;&gt;&gt;</a:t>
            </a:r>
            <a:r>
              <a:rPr lang="en-US" sz="1600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</a:rPr>
              <a:t> b1.authors.values()</a:t>
            </a:r>
          </a:p>
          <a:p>
            <a:r>
              <a:rPr lang="en-US" sz="1600" dirty="0">
                <a:latin typeface="Courier" charset="0"/>
                <a:ea typeface="Courier" charset="0"/>
                <a:cs typeface="Courier" charset="0"/>
              </a:rPr>
              <a:t>&lt;</a:t>
            </a:r>
            <a:r>
              <a:rPr lang="en-US" sz="1600" dirty="0" err="1">
                <a:latin typeface="Courier" charset="0"/>
                <a:ea typeface="Courier" charset="0"/>
                <a:cs typeface="Courier" charset="0"/>
              </a:rPr>
              <a:t>QuerySet</a:t>
            </a:r>
            <a:r>
              <a:rPr lang="en-US" sz="1600" dirty="0">
                <a:latin typeface="Courier" charset="0"/>
                <a:ea typeface="Courier" charset="0"/>
                <a:cs typeface="Courier" charset="0"/>
              </a:rPr>
              <a:t> [{'id': 2, 'name': 'Severance'}]&gt;</a:t>
            </a:r>
          </a:p>
          <a:p>
            <a:r>
              <a:rPr lang="en-US" sz="1600" dirty="0">
                <a:latin typeface="Courier" charset="0"/>
                <a:ea typeface="Courier" charset="0"/>
                <a:cs typeface="Courier" charset="0"/>
              </a:rPr>
              <a:t>&gt;&gt;&gt; </a:t>
            </a:r>
            <a:r>
              <a:rPr lang="en-US" sz="1600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</a:rPr>
              <a:t>b2.author_set.values()</a:t>
            </a:r>
          </a:p>
          <a:p>
            <a:r>
              <a:rPr lang="en-US" sz="1600" dirty="0">
                <a:latin typeface="Courier" charset="0"/>
                <a:ea typeface="Courier" charset="0"/>
                <a:cs typeface="Courier" charset="0"/>
              </a:rPr>
              <a:t>&lt;</a:t>
            </a:r>
            <a:r>
              <a:rPr lang="en-US" sz="1600" dirty="0" err="1">
                <a:latin typeface="Courier" charset="0"/>
                <a:ea typeface="Courier" charset="0"/>
                <a:cs typeface="Courier" charset="0"/>
              </a:rPr>
              <a:t>QuerySet</a:t>
            </a:r>
            <a:r>
              <a:rPr lang="en-US" sz="1600" dirty="0">
                <a:latin typeface="Courier" charset="0"/>
                <a:ea typeface="Courier" charset="0"/>
                <a:cs typeface="Courier" charset="0"/>
              </a:rPr>
              <a:t> [{'id': 1, 'name': '</a:t>
            </a:r>
            <a:r>
              <a:rPr lang="en-US" sz="1600" dirty="0" err="1">
                <a:latin typeface="Courier" charset="0"/>
                <a:ea typeface="Courier" charset="0"/>
                <a:cs typeface="Courier" charset="0"/>
              </a:rPr>
              <a:t>Fontichiaro</a:t>
            </a:r>
            <a:r>
              <a:rPr lang="en-US" sz="1600" dirty="0">
                <a:latin typeface="Courier" charset="0"/>
                <a:ea typeface="Courier" charset="0"/>
                <a:cs typeface="Courier" charset="0"/>
              </a:rPr>
              <a:t>'}, {'id': 2, 'name': 'Severance'}]&gt;</a:t>
            </a:r>
          </a:p>
          <a:p>
            <a:r>
              <a:rPr lang="en-US" sz="1600" dirty="0">
                <a:latin typeface="Courier" charset="0"/>
                <a:ea typeface="Courier" charset="0"/>
                <a:cs typeface="Courier" charset="0"/>
              </a:rPr>
              <a:t>&gt;&gt;&gt; </a:t>
            </a:r>
            <a:r>
              <a:rPr lang="en-US" sz="1600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</a:rPr>
              <a:t>a1.books.values()</a:t>
            </a:r>
          </a:p>
          <a:p>
            <a:r>
              <a:rPr lang="en-US" sz="1600" dirty="0">
                <a:latin typeface="Courier" charset="0"/>
                <a:ea typeface="Courier" charset="0"/>
                <a:cs typeface="Courier" charset="0"/>
              </a:rPr>
              <a:t>&lt;</a:t>
            </a:r>
            <a:r>
              <a:rPr lang="en-US" sz="1600" dirty="0" err="1">
                <a:latin typeface="Courier" charset="0"/>
                <a:ea typeface="Courier" charset="0"/>
                <a:cs typeface="Courier" charset="0"/>
              </a:rPr>
              <a:t>QuerySet</a:t>
            </a:r>
            <a:r>
              <a:rPr lang="en-US" sz="1600" dirty="0">
                <a:latin typeface="Courier" charset="0"/>
                <a:ea typeface="Courier" charset="0"/>
                <a:cs typeface="Courier" charset="0"/>
              </a:rPr>
              <a:t> [{'id': 2, 'title': 'Raspberry'}]&gt;</a:t>
            </a:r>
          </a:p>
          <a:p>
            <a:r>
              <a:rPr lang="en-US" sz="1600" dirty="0">
                <a:latin typeface="Courier" charset="0"/>
                <a:ea typeface="Courier" charset="0"/>
                <a:cs typeface="Courier" charset="0"/>
              </a:rPr>
              <a:t>&gt;&gt;&gt; </a:t>
            </a:r>
            <a:r>
              <a:rPr lang="en-US" sz="1600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</a:rPr>
              <a:t>a2.book_set.values()</a:t>
            </a:r>
          </a:p>
          <a:p>
            <a:r>
              <a:rPr lang="en-US" sz="1600" dirty="0">
                <a:latin typeface="Courier" charset="0"/>
                <a:ea typeface="Courier" charset="0"/>
                <a:cs typeface="Courier" charset="0"/>
              </a:rPr>
              <a:t>&lt;</a:t>
            </a:r>
            <a:r>
              <a:rPr lang="en-US" sz="1600" dirty="0" err="1">
                <a:latin typeface="Courier" charset="0"/>
                <a:ea typeface="Courier" charset="0"/>
                <a:cs typeface="Courier" charset="0"/>
              </a:rPr>
              <a:t>QuerySet</a:t>
            </a:r>
            <a:r>
              <a:rPr lang="en-US" sz="1600" dirty="0">
                <a:latin typeface="Courier" charset="0"/>
                <a:ea typeface="Courier" charset="0"/>
                <a:cs typeface="Courier" charset="0"/>
              </a:rPr>
              <a:t> [{'id': 1, 'title': 'Networking'}, {'id': 2, 'title': 'Raspberry'}]&gt;</a:t>
            </a:r>
          </a:p>
          <a:p>
            <a:r>
              <a:rPr lang="mr-IN" sz="1600" dirty="0">
                <a:latin typeface="Courier" charset="0"/>
                <a:ea typeface="Courier" charset="0"/>
                <a:cs typeface="Courier" charset="0"/>
              </a:rPr>
              <a:t>&gt;&gt;&gt; </a:t>
            </a:r>
            <a:r>
              <a:rPr lang="mr-IN" sz="1600" dirty="0" err="1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</a:rPr>
              <a:t>quit</a:t>
            </a:r>
            <a:r>
              <a:rPr lang="mr-IN" sz="1600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</a:rPr>
              <a:t>()</a:t>
            </a:r>
          </a:p>
          <a:p>
            <a:r>
              <a:rPr lang="en-US" sz="1600" dirty="0">
                <a:solidFill>
                  <a:srgbClr val="00FDFF"/>
                </a:solidFill>
                <a:latin typeface="Courier" charset="0"/>
                <a:ea typeface="Courier" charset="0"/>
                <a:cs typeface="Courier" charset="0"/>
              </a:rPr>
              <a:t>dj4e-samples$ </a:t>
            </a:r>
          </a:p>
        </p:txBody>
      </p:sp>
      <p:sp>
        <p:nvSpPr>
          <p:cNvPr id="3" name="Shape 651"/>
          <p:cNvSpPr/>
          <p:nvPr/>
        </p:nvSpPr>
        <p:spPr>
          <a:xfrm>
            <a:off x="7892234" y="1741137"/>
            <a:ext cx="1492619" cy="734483"/>
          </a:xfrm>
          <a:prstGeom prst="rect">
            <a:avLst/>
          </a:prstGeom>
          <a:noFill/>
          <a:ln w="25400" cap="flat" cmpd="sng">
            <a:solidFill>
              <a:srgbClr val="FF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algn="ctr">
              <a:buClr>
                <a:schemeClr val="lt1"/>
              </a:buClr>
              <a:buSzPct val="25000"/>
            </a:pPr>
            <a:r>
              <a:rPr lang="en" sz="2400" dirty="0">
                <a:solidFill>
                  <a:schemeClr val="lt1"/>
                </a:solidFill>
              </a:rPr>
              <a:t> </a:t>
            </a:r>
            <a:r>
              <a:rPr lang="en-US" sz="240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Authored</a:t>
            </a:r>
            <a:endParaRPr lang="en" sz="2400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" name="Shape 654"/>
          <p:cNvSpPr/>
          <p:nvPr/>
        </p:nvSpPr>
        <p:spPr>
          <a:xfrm>
            <a:off x="5799747" y="1683631"/>
            <a:ext cx="1492619" cy="849494"/>
          </a:xfrm>
          <a:prstGeom prst="rect">
            <a:avLst/>
          </a:prstGeom>
          <a:noFill/>
          <a:ln w="25400" cap="flat" cmpd="sng">
            <a:solidFill>
              <a:srgbClr val="FF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algn="ctr">
              <a:buClr>
                <a:schemeClr val="lt1"/>
              </a:buClr>
              <a:buSzPct val="25000"/>
            </a:pPr>
            <a:r>
              <a:rPr lang="en-US" sz="240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Book</a:t>
            </a:r>
          </a:p>
          <a:p>
            <a:pPr algn="ctr">
              <a:buClr>
                <a:schemeClr val="lt1"/>
              </a:buClr>
              <a:buSzPct val="25000"/>
            </a:pPr>
            <a:r>
              <a:rPr lang="en-US" sz="2400" i="1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authors</a:t>
            </a:r>
            <a:endParaRPr lang="en" sz="2400" i="1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5" name="Shape 655"/>
          <p:cNvCxnSpPr/>
          <p:nvPr/>
        </p:nvCxnSpPr>
        <p:spPr>
          <a:xfrm>
            <a:off x="7292366" y="2108378"/>
            <a:ext cx="599868" cy="0"/>
          </a:xfrm>
          <a:prstGeom prst="straightConnector1">
            <a:avLst/>
          </a:prstGeom>
          <a:noFill/>
          <a:ln w="88900" cap="flat" cmpd="sng">
            <a:solidFill>
              <a:srgbClr val="FFFF00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8" name="Shape 651"/>
          <p:cNvSpPr/>
          <p:nvPr/>
        </p:nvSpPr>
        <p:spPr>
          <a:xfrm>
            <a:off x="10009358" y="1673577"/>
            <a:ext cx="1492619" cy="869602"/>
          </a:xfrm>
          <a:prstGeom prst="rect">
            <a:avLst/>
          </a:prstGeom>
          <a:noFill/>
          <a:ln w="25400" cap="flat" cmpd="sng">
            <a:solidFill>
              <a:srgbClr val="FF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algn="ctr">
              <a:buClr>
                <a:schemeClr val="lt1"/>
              </a:buClr>
              <a:buSzPct val="25000"/>
            </a:pPr>
            <a:r>
              <a:rPr lang="en" sz="2400" dirty="0">
                <a:solidFill>
                  <a:schemeClr val="lt1"/>
                </a:solidFill>
              </a:rPr>
              <a:t> </a:t>
            </a:r>
            <a:r>
              <a:rPr lang="en-US" sz="240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Author</a:t>
            </a:r>
          </a:p>
          <a:p>
            <a:pPr algn="ctr">
              <a:buClr>
                <a:schemeClr val="lt1"/>
              </a:buClr>
              <a:buSzPct val="25000"/>
            </a:pPr>
            <a:r>
              <a:rPr lang="en-US" sz="2400" i="1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books</a:t>
            </a:r>
            <a:endParaRPr lang="en" sz="2400" i="1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9" name="Shape 655"/>
          <p:cNvCxnSpPr/>
          <p:nvPr/>
        </p:nvCxnSpPr>
        <p:spPr>
          <a:xfrm>
            <a:off x="9384853" y="2108378"/>
            <a:ext cx="624505" cy="0"/>
          </a:xfrm>
          <a:prstGeom prst="straightConnector1">
            <a:avLst/>
          </a:prstGeom>
          <a:noFill/>
          <a:ln w="88900" cap="flat" cmpd="sng">
            <a:solidFill>
              <a:srgbClr val="FFFF00"/>
            </a:solidFill>
            <a:prstDash val="solid"/>
            <a:miter/>
            <a:headEnd type="none" w="med" len="med"/>
            <a:tailEnd type="none" w="med" len="med"/>
          </a:ln>
        </p:spPr>
      </p:cxnSp>
    </p:spTree>
    <p:extLst>
      <p:ext uri="{BB962C8B-B14F-4D97-AF65-F5344CB8AC3E}">
        <p14:creationId xmlns:p14="http://schemas.microsoft.com/office/powerpoint/2010/main" val="141556463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Another Example of Many-Many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Educational Technology</a:t>
            </a:r>
          </a:p>
        </p:txBody>
      </p:sp>
    </p:spTree>
    <p:extLst>
      <p:ext uri="{BB962C8B-B14F-4D97-AF65-F5344CB8AC3E}">
        <p14:creationId xmlns:p14="http://schemas.microsoft.com/office/powerpoint/2010/main" val="187380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7281" name="Group 1"/>
          <p:cNvGrpSpPr>
            <a:grpSpLocks/>
          </p:cNvGrpSpPr>
          <p:nvPr/>
        </p:nvGrpSpPr>
        <p:grpSpPr bwMode="auto">
          <a:xfrm>
            <a:off x="2457451" y="599018"/>
            <a:ext cx="7277100" cy="5659967"/>
            <a:chOff x="1400175" y="214313"/>
            <a:chExt cx="6129338" cy="4848225"/>
          </a:xfrm>
        </p:grpSpPr>
        <p:pic>
          <p:nvPicPr>
            <p:cNvPr id="97282" name="Picture 3" descr="Untitled.pn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00175" y="214313"/>
              <a:ext cx="6129338" cy="4848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01378" name="TextBox 4"/>
            <p:cNvSpPr txBox="1">
              <a:spLocks noChangeArrowheads="1"/>
            </p:cNvSpPr>
            <p:nvPr/>
          </p:nvSpPr>
          <p:spPr bwMode="auto">
            <a:xfrm>
              <a:off x="2912771" y="4585693"/>
              <a:ext cx="1836560" cy="434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/>
              <a:ext uri="{91240B29-F687-4f45-9708-019B960494DF}"/>
            </a:extLst>
          </p:spPr>
          <p:txBody>
            <a:bodyPr wrap="none">
              <a:spAutoFit/>
            </a:bodyPr>
            <a:lstStyle>
              <a:lvl1pPr eaLnBrk="0" hangingPunct="0">
                <a:defRPr sz="3600">
                  <a:solidFill>
                    <a:srgbClr val="FFFFFF"/>
                  </a:solidFill>
                  <a:latin typeface="Gill Sans" charset="0"/>
                  <a:ea typeface="ヒラギノ角ゴ ProN W3" charset="-128"/>
                  <a:sym typeface="Gill Sans" charset="0"/>
                </a:defRPr>
              </a:lvl1pPr>
              <a:lvl2pPr marL="742950" indent="-285750" eaLnBrk="0" hangingPunct="0">
                <a:defRPr sz="3600">
                  <a:solidFill>
                    <a:srgbClr val="FFFFFF"/>
                  </a:solidFill>
                  <a:latin typeface="Gill Sans" charset="0"/>
                  <a:ea typeface="ヒラギノ角ゴ ProN W3" charset="-128"/>
                  <a:sym typeface="Gill Sans" charset="0"/>
                </a:defRPr>
              </a:lvl2pPr>
              <a:lvl3pPr marL="1143000" indent="-228600" eaLnBrk="0" hangingPunct="0">
                <a:defRPr sz="3600">
                  <a:solidFill>
                    <a:srgbClr val="FFFFFF"/>
                  </a:solidFill>
                  <a:latin typeface="Gill Sans" charset="0"/>
                  <a:ea typeface="ヒラギノ角ゴ ProN W3" charset="-128"/>
                  <a:sym typeface="Gill Sans" charset="0"/>
                </a:defRPr>
              </a:lvl3pPr>
              <a:lvl4pPr marL="1600200" indent="-228600" eaLnBrk="0" hangingPunct="0">
                <a:defRPr sz="3600">
                  <a:solidFill>
                    <a:srgbClr val="FFFFFF"/>
                  </a:solidFill>
                  <a:latin typeface="Gill Sans" charset="0"/>
                  <a:ea typeface="ヒラギノ角ゴ ProN W3" charset="-128"/>
                  <a:sym typeface="Gill Sans" charset="0"/>
                </a:defRPr>
              </a:lvl4pPr>
              <a:lvl5pPr marL="2057400" indent="-228600" eaLnBrk="0" hangingPunct="0">
                <a:defRPr sz="3600">
                  <a:solidFill>
                    <a:srgbClr val="FFFFFF"/>
                  </a:solidFill>
                  <a:latin typeface="Gill Sans" charset="0"/>
                  <a:ea typeface="ヒラギノ角ゴ ProN W3" charset="-128"/>
                  <a:sym typeface="Gill Sans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rgbClr val="FFFFFF"/>
                  </a:solidFill>
                  <a:latin typeface="Gill Sans" charset="0"/>
                  <a:ea typeface="ヒラギノ角ゴ ProN W3" charset="-128"/>
                  <a:sym typeface="Gill Sans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rgbClr val="FFFFFF"/>
                  </a:solidFill>
                  <a:latin typeface="Gill Sans" charset="0"/>
                  <a:ea typeface="ヒラギノ角ゴ ProN W3" charset="-128"/>
                  <a:sym typeface="Gill Sans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rgbClr val="FFFFFF"/>
                  </a:solidFill>
                  <a:latin typeface="Gill Sans" charset="0"/>
                  <a:ea typeface="ヒラギノ角ゴ ProN W3" charset="-128"/>
                  <a:sym typeface="Gill Sans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rgbClr val="FFFFFF"/>
                  </a:solidFill>
                  <a:latin typeface="Gill Sans" charset="0"/>
                  <a:ea typeface="ヒラギノ角ゴ ProN W3" charset="-128"/>
                  <a:sym typeface="Gill Sans" charset="0"/>
                </a:defRPr>
              </a:lvl9pPr>
            </a:lstStyle>
            <a:p>
              <a:pPr algn="ctr" eaLnBrk="1" hangingPunct="1">
                <a:defRPr/>
              </a:pPr>
              <a:r>
                <a:rPr lang="en-US" altLang="en-US" sz="2700">
                  <a:solidFill>
                    <a:schemeClr val="accent2"/>
                  </a:solidFill>
                </a:rPr>
                <a:t>www.tsugi.org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99693816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69" name="Shape 626"/>
          <p:cNvSpPr txBox="1">
            <a:spLocks noChangeArrowheads="1"/>
          </p:cNvSpPr>
          <p:nvPr/>
        </p:nvSpPr>
        <p:spPr bwMode="auto">
          <a:xfrm>
            <a:off x="7969251" y="579967"/>
            <a:ext cx="2336800" cy="1763184"/>
          </a:xfrm>
          <a:prstGeom prst="rect">
            <a:avLst/>
          </a:prstGeom>
          <a:noFill/>
          <a:ln w="25400" cap="rnd">
            <a:solidFill>
              <a:srgbClr val="FFFF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>
            <a:lvl1pPr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1pPr>
            <a:lvl2pPr marL="742950" indent="-285750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2pPr>
            <a:lvl3pPr marL="1143000" indent="-228600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3pPr>
            <a:lvl4pPr marL="1600200" indent="-228600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4pPr>
            <a:lvl5pPr marL="2057400" indent="-228600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9pPr>
          </a:lstStyle>
          <a:p>
            <a:pPr algn="ctr" eaLnBrk="1" hangingPunct="1"/>
            <a:endParaRPr lang="x-none" altLang="x-none" sz="2667"/>
          </a:p>
        </p:txBody>
      </p:sp>
      <p:sp>
        <p:nvSpPr>
          <p:cNvPr id="83970" name="Shape 607"/>
          <p:cNvSpPr txBox="1">
            <a:spLocks noChangeArrowheads="1"/>
          </p:cNvSpPr>
          <p:nvPr/>
        </p:nvSpPr>
        <p:spPr bwMode="auto">
          <a:xfrm>
            <a:off x="1845733" y="579967"/>
            <a:ext cx="1763184" cy="1428751"/>
          </a:xfrm>
          <a:prstGeom prst="rect">
            <a:avLst/>
          </a:prstGeom>
          <a:noFill/>
          <a:ln w="25400" cap="rnd">
            <a:solidFill>
              <a:srgbClr val="FFFF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>
            <a:lvl1pPr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1pPr>
            <a:lvl2pPr marL="742950" indent="-285750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2pPr>
            <a:lvl3pPr marL="1143000" indent="-228600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3pPr>
            <a:lvl4pPr marL="1600200" indent="-228600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4pPr>
            <a:lvl5pPr marL="2057400" indent="-228600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9pPr>
          </a:lstStyle>
          <a:p>
            <a:pPr algn="ctr" eaLnBrk="1" hangingPunct="1"/>
            <a:endParaRPr lang="x-none" altLang="x-none" sz="2667"/>
          </a:p>
        </p:txBody>
      </p:sp>
      <p:sp>
        <p:nvSpPr>
          <p:cNvPr id="87043" name="Shape 606"/>
          <p:cNvSpPr txBox="1">
            <a:spLocks noChangeArrowheads="1"/>
          </p:cNvSpPr>
          <p:nvPr/>
        </p:nvSpPr>
        <p:spPr bwMode="auto">
          <a:xfrm>
            <a:off x="2131485" y="874185"/>
            <a:ext cx="1187449" cy="848783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lIns="0" tIns="0" rIns="0" bIns="0" anchor="ctr"/>
          <a:lstStyle>
            <a:lvl1pPr eaLnBrk="0" hangingPunct="0"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1pPr>
            <a:lvl2pPr marL="742950" indent="-285750" eaLnBrk="0" hangingPunct="0"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2pPr>
            <a:lvl3pPr marL="1143000" indent="-228600" eaLnBrk="0" hangingPunct="0"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3pPr>
            <a:lvl4pPr marL="1600200" indent="-228600" eaLnBrk="0" hangingPunct="0"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4pPr>
            <a:lvl5pPr marL="2057400" indent="-228600" eaLnBrk="0" hangingPunct="0"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9pPr>
          </a:lstStyle>
          <a:p>
            <a:pPr algn="ctr" eaLnBrk="1" hangingPunct="1">
              <a:buClr>
                <a:srgbClr val="FFFFFF"/>
              </a:buClr>
              <a:buSzPct val="25000"/>
              <a:buFont typeface="Cabin" charset="0"/>
              <a:buNone/>
              <a:defRPr/>
            </a:pPr>
            <a:r>
              <a:rPr lang="en-US" altLang="en-US" sz="2700" dirty="0">
                <a:latin typeface="Gill Sans Regular" charset="0"/>
                <a:sym typeface="Cabin" charset="0"/>
              </a:rPr>
              <a:t>Course</a:t>
            </a:r>
          </a:p>
          <a:p>
            <a:pPr algn="ctr" eaLnBrk="1" hangingPunct="1">
              <a:buClr>
                <a:srgbClr val="FFFFFF"/>
              </a:buClr>
              <a:buSzPct val="25000"/>
              <a:buFont typeface="Cabin" charset="0"/>
              <a:buNone/>
              <a:defRPr/>
            </a:pPr>
            <a:r>
              <a:rPr lang="en-US" altLang="en-US" sz="2700" dirty="0">
                <a:latin typeface="Gill Sans Regular" charset="0"/>
                <a:sym typeface="Cabin" charset="0"/>
              </a:rPr>
              <a:t>title</a:t>
            </a:r>
          </a:p>
        </p:txBody>
      </p:sp>
      <p:cxnSp>
        <p:nvCxnSpPr>
          <p:cNvPr id="83972" name="Shape 608"/>
          <p:cNvCxnSpPr>
            <a:cxnSpLocks noChangeShapeType="1"/>
          </p:cNvCxnSpPr>
          <p:nvPr/>
        </p:nvCxnSpPr>
        <p:spPr bwMode="auto">
          <a:xfrm rot="10800000" flipH="1">
            <a:off x="3716867" y="1068918"/>
            <a:ext cx="4199467" cy="10583"/>
          </a:xfrm>
          <a:prstGeom prst="straightConnector1">
            <a:avLst/>
          </a:prstGeom>
          <a:noFill/>
          <a:ln w="88900" cap="rnd">
            <a:solidFill>
              <a:srgbClr val="FFFF00"/>
            </a:solidFill>
            <a:miter lim="800000"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87045" name="Shape 609"/>
          <p:cNvSpPr txBox="1">
            <a:spLocks noChangeArrowheads="1"/>
          </p:cNvSpPr>
          <p:nvPr/>
        </p:nvSpPr>
        <p:spPr bwMode="auto">
          <a:xfrm>
            <a:off x="4756151" y="313267"/>
            <a:ext cx="1905000" cy="465667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lIns="0" tIns="0" rIns="0" bIns="0" anchor="ctr"/>
          <a:lstStyle>
            <a:lvl1pPr eaLnBrk="0" hangingPunct="0"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1pPr>
            <a:lvl2pPr marL="742950" indent="-285750" eaLnBrk="0" hangingPunct="0"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2pPr>
            <a:lvl3pPr marL="1143000" indent="-228600" eaLnBrk="0" hangingPunct="0"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3pPr>
            <a:lvl4pPr marL="1600200" indent="-228600" eaLnBrk="0" hangingPunct="0"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4pPr>
            <a:lvl5pPr marL="2057400" indent="-228600" eaLnBrk="0" hangingPunct="0"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9pPr>
          </a:lstStyle>
          <a:p>
            <a:pPr algn="ctr" eaLnBrk="1" hangingPunct="1">
              <a:buClr>
                <a:srgbClr val="FFFFFF"/>
              </a:buClr>
              <a:buSzPct val="25000"/>
              <a:buFont typeface="Cabin" charset="0"/>
              <a:buNone/>
              <a:defRPr/>
            </a:pPr>
            <a:r>
              <a:rPr lang="en-US" altLang="en-US" sz="2700" dirty="0">
                <a:latin typeface="Gill Sans Regular" charset="0"/>
                <a:sym typeface="Cabin" charset="0"/>
              </a:rPr>
              <a:t>member-of</a:t>
            </a:r>
          </a:p>
        </p:txBody>
      </p:sp>
      <p:sp>
        <p:nvSpPr>
          <p:cNvPr id="87046" name="Shape 610"/>
          <p:cNvSpPr txBox="1">
            <a:spLocks noChangeArrowheads="1"/>
          </p:cNvSpPr>
          <p:nvPr/>
        </p:nvSpPr>
        <p:spPr bwMode="auto">
          <a:xfrm>
            <a:off x="5146144" y="2473337"/>
            <a:ext cx="1809749" cy="571500"/>
          </a:xfrm>
          <a:prstGeom prst="rect">
            <a:avLst/>
          </a:prstGeom>
          <a:solidFill>
            <a:schemeClr val="accent1"/>
          </a:solidFill>
          <a:ln w="88900" cap="rnd">
            <a:solidFill>
              <a:srgbClr val="FFFF00"/>
            </a:solidFill>
            <a:miter lim="800000"/>
            <a:headEnd/>
            <a:tailEnd/>
          </a:ln>
        </p:spPr>
        <p:txBody>
          <a:bodyPr lIns="0" tIns="0" rIns="0" bIns="0" anchor="ctr"/>
          <a:lstStyle>
            <a:lvl1pPr eaLnBrk="0" hangingPunct="0"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1pPr>
            <a:lvl2pPr marL="742950" indent="-285750" eaLnBrk="0" hangingPunct="0"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2pPr>
            <a:lvl3pPr marL="1143000" indent="-228600" eaLnBrk="0" hangingPunct="0"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3pPr>
            <a:lvl4pPr marL="1600200" indent="-228600" eaLnBrk="0" hangingPunct="0"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4pPr>
            <a:lvl5pPr marL="2057400" indent="-228600" eaLnBrk="0" hangingPunct="0"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9pPr>
          </a:lstStyle>
          <a:p>
            <a:pPr algn="ctr" eaLnBrk="1" hangingPunct="1">
              <a:buClr>
                <a:srgbClr val="000000"/>
              </a:buClr>
              <a:buSzPct val="25000"/>
              <a:buFont typeface="Cabin" charset="0"/>
              <a:buNone/>
              <a:defRPr/>
            </a:pPr>
            <a:r>
              <a:rPr lang="en-US" altLang="en-US" sz="3000" dirty="0">
                <a:solidFill>
                  <a:srgbClr val="000000"/>
                </a:solidFill>
                <a:latin typeface="Gill Sans Regular" charset="0"/>
                <a:sym typeface="Cabin" charset="0"/>
              </a:rPr>
              <a:t>Member</a:t>
            </a:r>
          </a:p>
        </p:txBody>
      </p:sp>
      <p:sp>
        <p:nvSpPr>
          <p:cNvPr id="87047" name="Shape 611"/>
          <p:cNvSpPr txBox="1">
            <a:spLocks noChangeArrowheads="1"/>
          </p:cNvSpPr>
          <p:nvPr/>
        </p:nvSpPr>
        <p:spPr bwMode="auto">
          <a:xfrm>
            <a:off x="5146144" y="3617385"/>
            <a:ext cx="1809749" cy="571500"/>
          </a:xfrm>
          <a:prstGeom prst="rect">
            <a:avLst/>
          </a:prstGeom>
          <a:noFill/>
          <a:ln w="88900" cap="rnd">
            <a:solidFill>
              <a:srgbClr val="FFFF00"/>
            </a:solidFill>
            <a:miter lim="800000"/>
            <a:headEnd/>
            <a:tailEnd/>
          </a:ln>
          <a:extLst>
            <a:ext uri="{909E8E84-426E-40dd-AFC4-6F175D3DCCD1}"/>
          </a:extLst>
        </p:spPr>
        <p:txBody>
          <a:bodyPr lIns="0" tIns="0" rIns="0" bIns="0" anchor="ctr"/>
          <a:lstStyle>
            <a:lvl1pPr eaLnBrk="0" hangingPunct="0"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1pPr>
            <a:lvl2pPr marL="742950" indent="-285750" eaLnBrk="0" hangingPunct="0"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2pPr>
            <a:lvl3pPr marL="1143000" indent="-228600" eaLnBrk="0" hangingPunct="0"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3pPr>
            <a:lvl4pPr marL="1600200" indent="-228600" eaLnBrk="0" hangingPunct="0"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4pPr>
            <a:lvl5pPr marL="2057400" indent="-228600" eaLnBrk="0" hangingPunct="0"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9pPr>
          </a:lstStyle>
          <a:p>
            <a:pPr algn="ctr" eaLnBrk="1" hangingPunct="1">
              <a:buClr>
                <a:srgbClr val="FF7F00"/>
              </a:buClr>
              <a:buSzPct val="25000"/>
              <a:buFont typeface="Cabin" charset="0"/>
              <a:buNone/>
              <a:defRPr/>
            </a:pPr>
            <a:r>
              <a:rPr lang="en-US" altLang="en-US" sz="3000" dirty="0">
                <a:solidFill>
                  <a:srgbClr val="FF00FF"/>
                </a:solidFill>
                <a:latin typeface="Gill Sans Regular" charset="0"/>
                <a:sym typeface="Cabin" charset="0"/>
              </a:rPr>
              <a:t>person</a:t>
            </a:r>
          </a:p>
        </p:txBody>
      </p:sp>
      <p:sp>
        <p:nvSpPr>
          <p:cNvPr id="87048" name="Shape 612"/>
          <p:cNvSpPr txBox="1">
            <a:spLocks noChangeArrowheads="1"/>
          </p:cNvSpPr>
          <p:nvPr/>
        </p:nvSpPr>
        <p:spPr bwMode="auto">
          <a:xfrm>
            <a:off x="5146144" y="4188885"/>
            <a:ext cx="1809749" cy="571500"/>
          </a:xfrm>
          <a:prstGeom prst="rect">
            <a:avLst/>
          </a:prstGeom>
          <a:noFill/>
          <a:ln w="88900" cap="rnd">
            <a:solidFill>
              <a:srgbClr val="FFFF00"/>
            </a:solidFill>
            <a:miter lim="800000"/>
            <a:headEnd/>
            <a:tailEnd/>
          </a:ln>
          <a:extLst>
            <a:ext uri="{909E8E84-426E-40dd-AFC4-6F175D3DCCD1}"/>
          </a:extLst>
        </p:spPr>
        <p:txBody>
          <a:bodyPr lIns="0" tIns="0" rIns="0" bIns="0" anchor="ctr"/>
          <a:lstStyle>
            <a:lvl1pPr eaLnBrk="0" hangingPunct="0"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1pPr>
            <a:lvl2pPr marL="742950" indent="-285750" eaLnBrk="0" hangingPunct="0"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2pPr>
            <a:lvl3pPr marL="1143000" indent="-228600" eaLnBrk="0" hangingPunct="0"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3pPr>
            <a:lvl4pPr marL="1600200" indent="-228600" eaLnBrk="0" hangingPunct="0"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4pPr>
            <a:lvl5pPr marL="2057400" indent="-228600" eaLnBrk="0" hangingPunct="0"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9pPr>
          </a:lstStyle>
          <a:p>
            <a:pPr algn="ctr" eaLnBrk="1" hangingPunct="1">
              <a:buClr>
                <a:srgbClr val="00FF00"/>
              </a:buClr>
              <a:buSzPct val="25000"/>
              <a:buFont typeface="Cabin" charset="0"/>
              <a:buNone/>
              <a:defRPr/>
            </a:pPr>
            <a:r>
              <a:rPr lang="en-US" altLang="en-US" sz="3000" dirty="0">
                <a:solidFill>
                  <a:srgbClr val="FF00FF"/>
                </a:solidFill>
                <a:latin typeface="Gill Sans Regular" charset="0"/>
                <a:sym typeface="Cabin" charset="0"/>
              </a:rPr>
              <a:t>course</a:t>
            </a:r>
          </a:p>
        </p:txBody>
      </p:sp>
      <p:sp>
        <p:nvSpPr>
          <p:cNvPr id="87049" name="Shape 613"/>
          <p:cNvSpPr txBox="1">
            <a:spLocks noChangeArrowheads="1"/>
          </p:cNvSpPr>
          <p:nvPr/>
        </p:nvSpPr>
        <p:spPr bwMode="auto">
          <a:xfrm>
            <a:off x="9649884" y="2702985"/>
            <a:ext cx="1809749" cy="571500"/>
          </a:xfrm>
          <a:prstGeom prst="rect">
            <a:avLst/>
          </a:prstGeom>
          <a:solidFill>
            <a:schemeClr val="accent1"/>
          </a:solidFill>
          <a:ln w="88900" cap="rnd">
            <a:solidFill>
              <a:srgbClr val="FFFF00"/>
            </a:solidFill>
            <a:miter lim="800000"/>
            <a:headEnd/>
            <a:tailEnd/>
          </a:ln>
        </p:spPr>
        <p:txBody>
          <a:bodyPr lIns="0" tIns="0" rIns="0" bIns="0" anchor="ctr"/>
          <a:lstStyle>
            <a:lvl1pPr eaLnBrk="0" hangingPunct="0"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1pPr>
            <a:lvl2pPr marL="742950" indent="-285750" eaLnBrk="0" hangingPunct="0"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2pPr>
            <a:lvl3pPr marL="1143000" indent="-228600" eaLnBrk="0" hangingPunct="0"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3pPr>
            <a:lvl4pPr marL="1600200" indent="-228600" eaLnBrk="0" hangingPunct="0"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4pPr>
            <a:lvl5pPr marL="2057400" indent="-228600" eaLnBrk="0" hangingPunct="0"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9pPr>
          </a:lstStyle>
          <a:p>
            <a:pPr algn="ctr" eaLnBrk="1" hangingPunct="1">
              <a:buClr>
                <a:srgbClr val="000000"/>
              </a:buClr>
              <a:buSzPct val="25000"/>
              <a:buFont typeface="Cabin" charset="0"/>
              <a:buNone/>
              <a:defRPr/>
            </a:pPr>
            <a:r>
              <a:rPr lang="en-US" altLang="en-US" sz="3000" dirty="0">
                <a:solidFill>
                  <a:srgbClr val="000000"/>
                </a:solidFill>
                <a:latin typeface="Gill Sans Regular" charset="0"/>
                <a:sym typeface="Cabin" charset="0"/>
              </a:rPr>
              <a:t>Person</a:t>
            </a:r>
          </a:p>
        </p:txBody>
      </p:sp>
      <p:sp>
        <p:nvSpPr>
          <p:cNvPr id="87050" name="Shape 614"/>
          <p:cNvSpPr txBox="1">
            <a:spLocks noChangeArrowheads="1"/>
          </p:cNvSpPr>
          <p:nvPr/>
        </p:nvSpPr>
        <p:spPr bwMode="auto">
          <a:xfrm>
            <a:off x="9649884" y="3302001"/>
            <a:ext cx="1809749" cy="571500"/>
          </a:xfrm>
          <a:prstGeom prst="rect">
            <a:avLst/>
          </a:prstGeom>
          <a:noFill/>
          <a:ln w="88900" cap="rnd">
            <a:solidFill>
              <a:srgbClr val="FFFF00"/>
            </a:solidFill>
            <a:miter lim="800000"/>
            <a:headEnd/>
            <a:tailEnd/>
          </a:ln>
          <a:extLst>
            <a:ext uri="{909E8E84-426E-40dd-AFC4-6F175D3DCCD1}"/>
          </a:extLst>
        </p:spPr>
        <p:txBody>
          <a:bodyPr lIns="0" tIns="0" rIns="0" bIns="0" anchor="ctr"/>
          <a:lstStyle>
            <a:lvl1pPr eaLnBrk="0" hangingPunct="0"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1pPr>
            <a:lvl2pPr marL="742950" indent="-285750" eaLnBrk="0" hangingPunct="0"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2pPr>
            <a:lvl3pPr marL="1143000" indent="-228600" eaLnBrk="0" hangingPunct="0"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3pPr>
            <a:lvl4pPr marL="1600200" indent="-228600" eaLnBrk="0" hangingPunct="0"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4pPr>
            <a:lvl5pPr marL="2057400" indent="-228600" eaLnBrk="0" hangingPunct="0"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9pPr>
          </a:lstStyle>
          <a:p>
            <a:pPr algn="ctr" eaLnBrk="1" hangingPunct="1">
              <a:buClr>
                <a:srgbClr val="FF7F00"/>
              </a:buClr>
              <a:buSzPct val="25000"/>
              <a:buFont typeface="Cabin" charset="0"/>
              <a:buNone/>
              <a:defRPr/>
            </a:pPr>
            <a:r>
              <a:rPr lang="en-US" altLang="en-US" sz="3000" dirty="0">
                <a:solidFill>
                  <a:srgbClr val="FF7F00"/>
                </a:solidFill>
                <a:latin typeface="Gill Sans Regular" charset="0"/>
                <a:sym typeface="Cabin" charset="0"/>
              </a:rPr>
              <a:t>id</a:t>
            </a:r>
          </a:p>
        </p:txBody>
      </p:sp>
      <p:sp>
        <p:nvSpPr>
          <p:cNvPr id="87051" name="Shape 615"/>
          <p:cNvSpPr txBox="1">
            <a:spLocks noChangeArrowheads="1"/>
          </p:cNvSpPr>
          <p:nvPr/>
        </p:nvSpPr>
        <p:spPr bwMode="auto">
          <a:xfrm>
            <a:off x="9649884" y="3873501"/>
            <a:ext cx="1809749" cy="571500"/>
          </a:xfrm>
          <a:prstGeom prst="rect">
            <a:avLst/>
          </a:prstGeom>
          <a:noFill/>
          <a:ln w="88900" cap="rnd">
            <a:solidFill>
              <a:srgbClr val="FFFF00"/>
            </a:solidFill>
            <a:miter lim="800000"/>
            <a:headEnd/>
            <a:tailEnd/>
          </a:ln>
          <a:extLst>
            <a:ext uri="{909E8E84-426E-40dd-AFC4-6F175D3DCCD1}"/>
          </a:extLst>
        </p:spPr>
        <p:txBody>
          <a:bodyPr lIns="0" tIns="0" rIns="0" bIns="0" anchor="ctr"/>
          <a:lstStyle>
            <a:lvl1pPr eaLnBrk="0" hangingPunct="0"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1pPr>
            <a:lvl2pPr marL="742950" indent="-285750" eaLnBrk="0" hangingPunct="0"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2pPr>
            <a:lvl3pPr marL="1143000" indent="-228600" eaLnBrk="0" hangingPunct="0"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3pPr>
            <a:lvl4pPr marL="1600200" indent="-228600" eaLnBrk="0" hangingPunct="0"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4pPr>
            <a:lvl5pPr marL="2057400" indent="-228600" eaLnBrk="0" hangingPunct="0"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9pPr>
          </a:lstStyle>
          <a:p>
            <a:pPr algn="ctr" eaLnBrk="1" hangingPunct="1">
              <a:buClr>
                <a:srgbClr val="00FF00"/>
              </a:buClr>
              <a:buSzPct val="25000"/>
              <a:buFont typeface="Cabin" charset="0"/>
              <a:buNone/>
              <a:defRPr/>
            </a:pPr>
            <a:r>
              <a:rPr lang="en-US" altLang="en-US" sz="3000" dirty="0">
                <a:solidFill>
                  <a:srgbClr val="00FF00"/>
                </a:solidFill>
                <a:latin typeface="Gill Sans Regular" charset="0"/>
                <a:sym typeface="Cabin" charset="0"/>
              </a:rPr>
              <a:t>email</a:t>
            </a:r>
          </a:p>
        </p:txBody>
      </p:sp>
      <p:cxnSp>
        <p:nvCxnSpPr>
          <p:cNvPr id="83980" name="Shape 620"/>
          <p:cNvCxnSpPr>
            <a:cxnSpLocks noChangeShapeType="1"/>
          </p:cNvCxnSpPr>
          <p:nvPr/>
        </p:nvCxnSpPr>
        <p:spPr bwMode="auto">
          <a:xfrm>
            <a:off x="2762251" y="3833285"/>
            <a:ext cx="2317749" cy="611716"/>
          </a:xfrm>
          <a:prstGeom prst="straightConnector1">
            <a:avLst/>
          </a:prstGeom>
          <a:noFill/>
          <a:ln w="88900" cap="rnd">
            <a:solidFill>
              <a:srgbClr val="FF00FF"/>
            </a:solidFill>
            <a:miter lim="800000"/>
            <a:headEnd type="stealth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87053" name="Shape 622"/>
          <p:cNvSpPr txBox="1">
            <a:spLocks noChangeArrowheads="1"/>
          </p:cNvSpPr>
          <p:nvPr/>
        </p:nvSpPr>
        <p:spPr bwMode="auto">
          <a:xfrm>
            <a:off x="8422217" y="651933"/>
            <a:ext cx="1344083" cy="465667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lIns="0" tIns="0" rIns="0" bIns="0" anchor="ctr"/>
          <a:lstStyle>
            <a:lvl1pPr eaLnBrk="0" hangingPunct="0"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1pPr>
            <a:lvl2pPr marL="742950" indent="-285750" eaLnBrk="0" hangingPunct="0"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2pPr>
            <a:lvl3pPr marL="1143000" indent="-228600" eaLnBrk="0" hangingPunct="0"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3pPr>
            <a:lvl4pPr marL="1600200" indent="-228600" eaLnBrk="0" hangingPunct="0"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4pPr>
            <a:lvl5pPr marL="2057400" indent="-228600" eaLnBrk="0" hangingPunct="0"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9pPr>
          </a:lstStyle>
          <a:p>
            <a:pPr algn="ctr" eaLnBrk="1" hangingPunct="1">
              <a:buClr>
                <a:srgbClr val="FFFFFF"/>
              </a:buClr>
              <a:buSzPct val="25000"/>
              <a:buFont typeface="Cabin" charset="0"/>
              <a:buNone/>
              <a:defRPr/>
            </a:pPr>
            <a:r>
              <a:rPr lang="en-US" altLang="en-US" sz="2700" dirty="0">
                <a:latin typeface="Gill Sans Regular" charset="0"/>
                <a:sym typeface="Cabin" charset="0"/>
              </a:rPr>
              <a:t>Person</a:t>
            </a:r>
          </a:p>
        </p:txBody>
      </p:sp>
      <p:sp>
        <p:nvSpPr>
          <p:cNvPr id="87054" name="Shape 627"/>
          <p:cNvSpPr txBox="1">
            <a:spLocks noChangeArrowheads="1"/>
          </p:cNvSpPr>
          <p:nvPr/>
        </p:nvSpPr>
        <p:spPr bwMode="auto">
          <a:xfrm>
            <a:off x="8605308" y="1660525"/>
            <a:ext cx="912283" cy="467784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lIns="0" tIns="0" rIns="0" bIns="0" anchor="ctr"/>
          <a:lstStyle>
            <a:lvl1pPr eaLnBrk="0" hangingPunct="0"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1pPr>
            <a:lvl2pPr marL="742950" indent="-285750" eaLnBrk="0" hangingPunct="0"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2pPr>
            <a:lvl3pPr marL="1143000" indent="-228600" eaLnBrk="0" hangingPunct="0"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3pPr>
            <a:lvl4pPr marL="1600200" indent="-228600" eaLnBrk="0" hangingPunct="0"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4pPr>
            <a:lvl5pPr marL="2057400" indent="-228600" eaLnBrk="0" hangingPunct="0"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9pPr>
          </a:lstStyle>
          <a:p>
            <a:pPr algn="ctr" eaLnBrk="1" hangingPunct="1">
              <a:buClr>
                <a:srgbClr val="FFFFFF"/>
              </a:buClr>
              <a:buSzPct val="25000"/>
              <a:buFont typeface="Cabin" charset="0"/>
              <a:buNone/>
              <a:defRPr/>
            </a:pPr>
            <a:r>
              <a:rPr lang="en-US" altLang="en-US" sz="2700" dirty="0">
                <a:latin typeface="Gill Sans Regular" charset="0"/>
                <a:sym typeface="Cabin" charset="0"/>
              </a:rPr>
              <a:t>name</a:t>
            </a:r>
          </a:p>
        </p:txBody>
      </p:sp>
      <p:sp>
        <p:nvSpPr>
          <p:cNvPr id="87055" name="TextBox 1"/>
          <p:cNvSpPr txBox="1">
            <a:spLocks noChangeArrowheads="1"/>
          </p:cNvSpPr>
          <p:nvPr/>
        </p:nvSpPr>
        <p:spPr bwMode="auto">
          <a:xfrm>
            <a:off x="7191276" y="4089400"/>
            <a:ext cx="757964" cy="415498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wrap="none">
            <a:spAutoFit/>
          </a:bodyPr>
          <a:lstStyle>
            <a:lvl1pPr eaLnBrk="0" hangingPunct="0"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1pPr>
            <a:lvl2pPr marL="742950" indent="-285750" eaLnBrk="0" hangingPunct="0"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2pPr>
            <a:lvl3pPr marL="1143000" indent="-228600" eaLnBrk="0" hangingPunct="0"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3pPr>
            <a:lvl4pPr marL="1600200" indent="-228600" eaLnBrk="0" hangingPunct="0"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4pPr>
            <a:lvl5pPr marL="2057400" indent="-228600" eaLnBrk="0" hangingPunct="0"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9pPr>
          </a:lstStyle>
          <a:p>
            <a:pPr algn="ctr" eaLnBrk="1" hangingPunct="1">
              <a:defRPr/>
            </a:pPr>
            <a:r>
              <a:rPr lang="en-US" altLang="en-US" sz="2100"/>
              <a:t>Many</a:t>
            </a:r>
          </a:p>
        </p:txBody>
      </p:sp>
      <p:sp>
        <p:nvSpPr>
          <p:cNvPr id="87056" name="TextBox 24"/>
          <p:cNvSpPr txBox="1">
            <a:spLocks noChangeArrowheads="1"/>
          </p:cNvSpPr>
          <p:nvPr/>
        </p:nvSpPr>
        <p:spPr bwMode="auto">
          <a:xfrm>
            <a:off x="8727064" y="3987800"/>
            <a:ext cx="668773" cy="415498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wrap="none">
            <a:spAutoFit/>
          </a:bodyPr>
          <a:lstStyle>
            <a:lvl1pPr eaLnBrk="0" hangingPunct="0"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1pPr>
            <a:lvl2pPr marL="742950" indent="-285750" eaLnBrk="0" hangingPunct="0"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2pPr>
            <a:lvl3pPr marL="1143000" indent="-228600" eaLnBrk="0" hangingPunct="0"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3pPr>
            <a:lvl4pPr marL="1600200" indent="-228600" eaLnBrk="0" hangingPunct="0"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4pPr>
            <a:lvl5pPr marL="2057400" indent="-228600" eaLnBrk="0" hangingPunct="0"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9pPr>
          </a:lstStyle>
          <a:p>
            <a:pPr algn="ctr" eaLnBrk="1" hangingPunct="1">
              <a:defRPr/>
            </a:pPr>
            <a:r>
              <a:rPr lang="en-US" altLang="en-US" sz="2100"/>
              <a:t>One</a:t>
            </a:r>
          </a:p>
        </p:txBody>
      </p:sp>
      <p:sp>
        <p:nvSpPr>
          <p:cNvPr id="87058" name="TextBox 28"/>
          <p:cNvSpPr txBox="1">
            <a:spLocks noChangeArrowheads="1"/>
          </p:cNvSpPr>
          <p:nvPr/>
        </p:nvSpPr>
        <p:spPr bwMode="auto">
          <a:xfrm>
            <a:off x="7064276" y="1297518"/>
            <a:ext cx="757964" cy="415498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wrap="none">
            <a:spAutoFit/>
          </a:bodyPr>
          <a:lstStyle>
            <a:lvl1pPr eaLnBrk="0" hangingPunct="0"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1pPr>
            <a:lvl2pPr marL="742950" indent="-285750" eaLnBrk="0" hangingPunct="0"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2pPr>
            <a:lvl3pPr marL="1143000" indent="-228600" eaLnBrk="0" hangingPunct="0"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3pPr>
            <a:lvl4pPr marL="1600200" indent="-228600" eaLnBrk="0" hangingPunct="0"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4pPr>
            <a:lvl5pPr marL="2057400" indent="-228600" eaLnBrk="0" hangingPunct="0"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9pPr>
          </a:lstStyle>
          <a:p>
            <a:pPr algn="ctr" eaLnBrk="1" hangingPunct="1">
              <a:defRPr/>
            </a:pPr>
            <a:r>
              <a:rPr lang="en-US" altLang="en-US" sz="2100"/>
              <a:t>Many</a:t>
            </a:r>
          </a:p>
        </p:txBody>
      </p:sp>
      <p:sp>
        <p:nvSpPr>
          <p:cNvPr id="87059" name="TextBox 29"/>
          <p:cNvSpPr txBox="1">
            <a:spLocks noChangeArrowheads="1"/>
          </p:cNvSpPr>
          <p:nvPr/>
        </p:nvSpPr>
        <p:spPr bwMode="auto">
          <a:xfrm>
            <a:off x="3792968" y="1335618"/>
            <a:ext cx="757964" cy="415498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wrap="none">
            <a:spAutoFit/>
          </a:bodyPr>
          <a:lstStyle>
            <a:lvl1pPr eaLnBrk="0" hangingPunct="0"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1pPr>
            <a:lvl2pPr marL="742950" indent="-285750" eaLnBrk="0" hangingPunct="0"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2pPr>
            <a:lvl3pPr marL="1143000" indent="-228600" eaLnBrk="0" hangingPunct="0"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3pPr>
            <a:lvl4pPr marL="1600200" indent="-228600" eaLnBrk="0" hangingPunct="0"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4pPr>
            <a:lvl5pPr marL="2057400" indent="-228600" eaLnBrk="0" hangingPunct="0"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9pPr>
          </a:lstStyle>
          <a:p>
            <a:pPr algn="ctr" eaLnBrk="1" hangingPunct="1">
              <a:defRPr/>
            </a:pPr>
            <a:r>
              <a:rPr lang="en-US" altLang="en-US" sz="2100"/>
              <a:t>Many</a:t>
            </a:r>
          </a:p>
        </p:txBody>
      </p:sp>
      <p:sp>
        <p:nvSpPr>
          <p:cNvPr id="87060" name="Shape 613"/>
          <p:cNvSpPr txBox="1">
            <a:spLocks noChangeArrowheads="1"/>
          </p:cNvSpPr>
          <p:nvPr/>
        </p:nvSpPr>
        <p:spPr bwMode="auto">
          <a:xfrm>
            <a:off x="850901" y="2948518"/>
            <a:ext cx="1809751" cy="571500"/>
          </a:xfrm>
          <a:prstGeom prst="rect">
            <a:avLst/>
          </a:prstGeom>
          <a:solidFill>
            <a:schemeClr val="accent1"/>
          </a:solidFill>
          <a:ln w="88900" cap="rnd">
            <a:solidFill>
              <a:srgbClr val="FFFF00"/>
            </a:solidFill>
            <a:miter lim="800000"/>
            <a:headEnd/>
            <a:tailEnd/>
          </a:ln>
        </p:spPr>
        <p:txBody>
          <a:bodyPr lIns="0" tIns="0" rIns="0" bIns="0" anchor="ctr"/>
          <a:lstStyle>
            <a:lvl1pPr eaLnBrk="0" hangingPunct="0"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1pPr>
            <a:lvl2pPr marL="742950" indent="-285750" eaLnBrk="0" hangingPunct="0"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2pPr>
            <a:lvl3pPr marL="1143000" indent="-228600" eaLnBrk="0" hangingPunct="0"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3pPr>
            <a:lvl4pPr marL="1600200" indent="-228600" eaLnBrk="0" hangingPunct="0"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4pPr>
            <a:lvl5pPr marL="2057400" indent="-228600" eaLnBrk="0" hangingPunct="0"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9pPr>
          </a:lstStyle>
          <a:p>
            <a:pPr algn="ctr" eaLnBrk="1" hangingPunct="1">
              <a:buClr>
                <a:srgbClr val="000000"/>
              </a:buClr>
              <a:buSzPct val="25000"/>
              <a:buFont typeface="Cabin" charset="0"/>
              <a:buNone/>
              <a:defRPr/>
            </a:pPr>
            <a:r>
              <a:rPr lang="en-US" altLang="en-US" sz="3000" dirty="0">
                <a:solidFill>
                  <a:srgbClr val="000000"/>
                </a:solidFill>
                <a:latin typeface="Gill Sans Regular" charset="0"/>
                <a:sym typeface="Cabin" charset="0"/>
              </a:rPr>
              <a:t>Course</a:t>
            </a:r>
          </a:p>
        </p:txBody>
      </p:sp>
      <p:sp>
        <p:nvSpPr>
          <p:cNvPr id="87061" name="Shape 614"/>
          <p:cNvSpPr txBox="1">
            <a:spLocks noChangeArrowheads="1"/>
          </p:cNvSpPr>
          <p:nvPr/>
        </p:nvSpPr>
        <p:spPr bwMode="auto">
          <a:xfrm>
            <a:off x="850901" y="3547534"/>
            <a:ext cx="1809751" cy="571500"/>
          </a:xfrm>
          <a:prstGeom prst="rect">
            <a:avLst/>
          </a:prstGeom>
          <a:noFill/>
          <a:ln w="88900" cap="rnd">
            <a:solidFill>
              <a:srgbClr val="FFFF00"/>
            </a:solidFill>
            <a:miter lim="800000"/>
            <a:headEnd/>
            <a:tailEnd/>
          </a:ln>
          <a:extLst>
            <a:ext uri="{909E8E84-426E-40dd-AFC4-6F175D3DCCD1}"/>
          </a:extLst>
        </p:spPr>
        <p:txBody>
          <a:bodyPr lIns="0" tIns="0" rIns="0" bIns="0" anchor="ctr"/>
          <a:lstStyle>
            <a:lvl1pPr eaLnBrk="0" hangingPunct="0"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1pPr>
            <a:lvl2pPr marL="742950" indent="-285750" eaLnBrk="0" hangingPunct="0"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2pPr>
            <a:lvl3pPr marL="1143000" indent="-228600" eaLnBrk="0" hangingPunct="0"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3pPr>
            <a:lvl4pPr marL="1600200" indent="-228600" eaLnBrk="0" hangingPunct="0"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4pPr>
            <a:lvl5pPr marL="2057400" indent="-228600" eaLnBrk="0" hangingPunct="0"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9pPr>
          </a:lstStyle>
          <a:p>
            <a:pPr algn="ctr" eaLnBrk="1" hangingPunct="1">
              <a:buClr>
                <a:srgbClr val="FF7F00"/>
              </a:buClr>
              <a:buSzPct val="25000"/>
              <a:buFont typeface="Cabin" charset="0"/>
              <a:buNone/>
              <a:defRPr/>
            </a:pPr>
            <a:r>
              <a:rPr lang="en-US" altLang="en-US" sz="3000" dirty="0">
                <a:solidFill>
                  <a:srgbClr val="FF7F00"/>
                </a:solidFill>
                <a:latin typeface="Gill Sans Regular" charset="0"/>
                <a:sym typeface="Cabin" charset="0"/>
              </a:rPr>
              <a:t>id</a:t>
            </a:r>
          </a:p>
        </p:txBody>
      </p:sp>
      <p:sp>
        <p:nvSpPr>
          <p:cNvPr id="87062" name="Shape 615"/>
          <p:cNvSpPr txBox="1">
            <a:spLocks noChangeArrowheads="1"/>
          </p:cNvSpPr>
          <p:nvPr/>
        </p:nvSpPr>
        <p:spPr bwMode="auto">
          <a:xfrm>
            <a:off x="850901" y="4119034"/>
            <a:ext cx="1809751" cy="571500"/>
          </a:xfrm>
          <a:prstGeom prst="rect">
            <a:avLst/>
          </a:prstGeom>
          <a:noFill/>
          <a:ln w="88900" cap="rnd">
            <a:solidFill>
              <a:srgbClr val="FFFF00"/>
            </a:solidFill>
            <a:miter lim="800000"/>
            <a:headEnd/>
            <a:tailEnd/>
          </a:ln>
          <a:extLst>
            <a:ext uri="{909E8E84-426E-40dd-AFC4-6F175D3DCCD1}"/>
          </a:extLst>
        </p:spPr>
        <p:txBody>
          <a:bodyPr lIns="0" tIns="0" rIns="0" bIns="0" anchor="ctr"/>
          <a:lstStyle>
            <a:lvl1pPr eaLnBrk="0" hangingPunct="0"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1pPr>
            <a:lvl2pPr marL="742950" indent="-285750" eaLnBrk="0" hangingPunct="0"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2pPr>
            <a:lvl3pPr marL="1143000" indent="-228600" eaLnBrk="0" hangingPunct="0"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3pPr>
            <a:lvl4pPr marL="1600200" indent="-228600" eaLnBrk="0" hangingPunct="0"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4pPr>
            <a:lvl5pPr marL="2057400" indent="-228600" eaLnBrk="0" hangingPunct="0"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9pPr>
          </a:lstStyle>
          <a:p>
            <a:pPr algn="ctr" eaLnBrk="1" hangingPunct="1">
              <a:buClr>
                <a:srgbClr val="00FF00"/>
              </a:buClr>
              <a:buSzPct val="25000"/>
              <a:buFont typeface="Cabin" charset="0"/>
              <a:buNone/>
              <a:defRPr/>
            </a:pPr>
            <a:r>
              <a:rPr lang="en-US" altLang="en-US" sz="3000" dirty="0">
                <a:solidFill>
                  <a:srgbClr val="00FF00"/>
                </a:solidFill>
                <a:latin typeface="Gill Sans Regular" charset="0"/>
                <a:sym typeface="Cabin" charset="0"/>
              </a:rPr>
              <a:t>title</a:t>
            </a:r>
          </a:p>
        </p:txBody>
      </p:sp>
      <p:cxnSp>
        <p:nvCxnSpPr>
          <p:cNvPr id="83990" name="Shape 620"/>
          <p:cNvCxnSpPr>
            <a:cxnSpLocks noChangeShapeType="1"/>
            <a:stCxn id="87050" idx="1"/>
          </p:cNvCxnSpPr>
          <p:nvPr/>
        </p:nvCxnSpPr>
        <p:spPr bwMode="auto">
          <a:xfrm flipH="1">
            <a:off x="7112001" y="3587752"/>
            <a:ext cx="2537884" cy="247649"/>
          </a:xfrm>
          <a:prstGeom prst="straightConnector1">
            <a:avLst/>
          </a:prstGeom>
          <a:noFill/>
          <a:ln w="88900" cap="rnd">
            <a:solidFill>
              <a:srgbClr val="FF00FF"/>
            </a:solidFill>
            <a:miter lim="800000"/>
            <a:headEnd type="stealth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87064" name="TextBox 39"/>
          <p:cNvSpPr txBox="1">
            <a:spLocks noChangeArrowheads="1"/>
          </p:cNvSpPr>
          <p:nvPr/>
        </p:nvSpPr>
        <p:spPr bwMode="auto">
          <a:xfrm>
            <a:off x="2781348" y="4212167"/>
            <a:ext cx="668773" cy="415498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wrap="none">
            <a:spAutoFit/>
          </a:bodyPr>
          <a:lstStyle>
            <a:lvl1pPr eaLnBrk="0" hangingPunct="0"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1pPr>
            <a:lvl2pPr marL="742950" indent="-285750" eaLnBrk="0" hangingPunct="0"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2pPr>
            <a:lvl3pPr marL="1143000" indent="-228600" eaLnBrk="0" hangingPunct="0"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3pPr>
            <a:lvl4pPr marL="1600200" indent="-228600" eaLnBrk="0" hangingPunct="0"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4pPr>
            <a:lvl5pPr marL="2057400" indent="-228600" eaLnBrk="0" hangingPunct="0"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9pPr>
          </a:lstStyle>
          <a:p>
            <a:pPr algn="ctr" eaLnBrk="1" hangingPunct="1">
              <a:defRPr/>
            </a:pPr>
            <a:r>
              <a:rPr lang="en-US" altLang="en-US" sz="2100"/>
              <a:t>One</a:t>
            </a:r>
          </a:p>
        </p:txBody>
      </p:sp>
      <p:sp>
        <p:nvSpPr>
          <p:cNvPr id="87065" name="TextBox 41"/>
          <p:cNvSpPr txBox="1">
            <a:spLocks noChangeArrowheads="1"/>
          </p:cNvSpPr>
          <p:nvPr/>
        </p:nvSpPr>
        <p:spPr bwMode="auto">
          <a:xfrm>
            <a:off x="4193019" y="3541184"/>
            <a:ext cx="757964" cy="415498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wrap="none">
            <a:spAutoFit/>
          </a:bodyPr>
          <a:lstStyle>
            <a:lvl1pPr eaLnBrk="0" hangingPunct="0"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1pPr>
            <a:lvl2pPr marL="742950" indent="-285750" eaLnBrk="0" hangingPunct="0"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2pPr>
            <a:lvl3pPr marL="1143000" indent="-228600" eaLnBrk="0" hangingPunct="0"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3pPr>
            <a:lvl4pPr marL="1600200" indent="-228600" eaLnBrk="0" hangingPunct="0"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4pPr>
            <a:lvl5pPr marL="2057400" indent="-228600" eaLnBrk="0" hangingPunct="0"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9pPr>
          </a:lstStyle>
          <a:p>
            <a:pPr algn="ctr" eaLnBrk="1" hangingPunct="1">
              <a:defRPr/>
            </a:pPr>
            <a:r>
              <a:rPr lang="en-US" altLang="en-US" sz="2100"/>
              <a:t>Many</a:t>
            </a:r>
          </a:p>
        </p:txBody>
      </p:sp>
      <p:sp>
        <p:nvSpPr>
          <p:cNvPr id="87066" name="Shape 612"/>
          <p:cNvSpPr txBox="1">
            <a:spLocks noChangeArrowheads="1"/>
          </p:cNvSpPr>
          <p:nvPr/>
        </p:nvSpPr>
        <p:spPr bwMode="auto">
          <a:xfrm>
            <a:off x="5146143" y="4787901"/>
            <a:ext cx="1809751" cy="571500"/>
          </a:xfrm>
          <a:prstGeom prst="rect">
            <a:avLst/>
          </a:prstGeom>
          <a:noFill/>
          <a:ln w="88900" cap="rnd">
            <a:solidFill>
              <a:srgbClr val="FFFF00"/>
            </a:solidFill>
            <a:miter lim="800000"/>
            <a:headEnd/>
            <a:tailEnd/>
          </a:ln>
          <a:extLst>
            <a:ext uri="{909E8E84-426E-40dd-AFC4-6F175D3DCCD1}"/>
          </a:extLst>
        </p:spPr>
        <p:txBody>
          <a:bodyPr lIns="0" tIns="0" rIns="0" bIns="0" anchor="ctr"/>
          <a:lstStyle>
            <a:lvl1pPr eaLnBrk="0" hangingPunct="0"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1pPr>
            <a:lvl2pPr marL="742950" indent="-285750" eaLnBrk="0" hangingPunct="0"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2pPr>
            <a:lvl3pPr marL="1143000" indent="-228600" eaLnBrk="0" hangingPunct="0"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3pPr>
            <a:lvl4pPr marL="1600200" indent="-228600" eaLnBrk="0" hangingPunct="0"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4pPr>
            <a:lvl5pPr marL="2057400" indent="-228600" eaLnBrk="0" hangingPunct="0"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9pPr>
          </a:lstStyle>
          <a:p>
            <a:pPr algn="ctr" eaLnBrk="1" hangingPunct="1">
              <a:buClr>
                <a:srgbClr val="00FF00"/>
              </a:buClr>
              <a:buSzPct val="25000"/>
              <a:buFont typeface="Cabin" charset="0"/>
              <a:buNone/>
              <a:defRPr/>
            </a:pPr>
            <a:r>
              <a:rPr lang="en-US" altLang="en-US" sz="3000" dirty="0">
                <a:solidFill>
                  <a:schemeClr val="tx1"/>
                </a:solidFill>
                <a:latin typeface="Gill Sans Regular" charset="0"/>
                <a:sym typeface="Cabin" charset="0"/>
              </a:rPr>
              <a:t>role</a:t>
            </a:r>
          </a:p>
        </p:txBody>
      </p:sp>
      <p:sp>
        <p:nvSpPr>
          <p:cNvPr id="83996" name="Rectangle 2"/>
          <p:cNvSpPr>
            <a:spLocks noChangeArrowheads="1"/>
          </p:cNvSpPr>
          <p:nvPr/>
        </p:nvSpPr>
        <p:spPr bwMode="auto">
          <a:xfrm>
            <a:off x="2318745" y="6172200"/>
            <a:ext cx="6568144" cy="4205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1975"/>
              </a:spcBef>
              <a:buSzPct val="171000"/>
              <a:buFont typeface="Gill Sans" charset="0"/>
              <a:buChar char="•"/>
              <a:defRPr sz="2000">
                <a:solidFill>
                  <a:schemeClr val="tx1"/>
                </a:solidFill>
                <a:latin typeface="Gill Sans" charset="0"/>
                <a:ea typeface="ヒラギノ角ゴ ProN W3" charset="-128"/>
                <a:sym typeface="Gill Sans" charset="0"/>
              </a:defRPr>
            </a:lvl1pPr>
            <a:lvl2pPr marL="742950" indent="-285750">
              <a:spcBef>
                <a:spcPts val="1975"/>
              </a:spcBef>
              <a:buSzPct val="171000"/>
              <a:buFont typeface="Gill Sans" charset="0"/>
              <a:buChar char="•"/>
              <a:defRPr sz="2000">
                <a:solidFill>
                  <a:schemeClr val="tx1"/>
                </a:solidFill>
                <a:latin typeface="Gill Sans" charset="0"/>
                <a:ea typeface="ヒラギノ角ゴ ProN W3" charset="-128"/>
                <a:sym typeface="Gill Sans" charset="0"/>
              </a:defRPr>
            </a:lvl2pPr>
            <a:lvl3pPr marL="1143000" indent="-228600">
              <a:spcBef>
                <a:spcPts val="1975"/>
              </a:spcBef>
              <a:buSzPct val="171000"/>
              <a:buFont typeface="Gill Sans" charset="0"/>
              <a:buChar char="•"/>
              <a:defRPr sz="2000">
                <a:solidFill>
                  <a:schemeClr val="tx1"/>
                </a:solidFill>
                <a:latin typeface="Gill Sans" charset="0"/>
                <a:ea typeface="ヒラギノ角ゴ ProN W3" charset="-128"/>
                <a:sym typeface="Gill Sans" charset="0"/>
              </a:defRPr>
            </a:lvl3pPr>
            <a:lvl4pPr marL="1600200" indent="-228600">
              <a:spcBef>
                <a:spcPts val="1975"/>
              </a:spcBef>
              <a:buSzPct val="171000"/>
              <a:buFont typeface="Gill Sans" charset="0"/>
              <a:buChar char="•"/>
              <a:defRPr sz="2000">
                <a:solidFill>
                  <a:schemeClr val="tx1"/>
                </a:solidFill>
                <a:latin typeface="Gill Sans" charset="0"/>
                <a:ea typeface="ヒラギノ角ゴ ProN W3" charset="-128"/>
                <a:sym typeface="Gill Sans" charset="0"/>
              </a:defRPr>
            </a:lvl4pPr>
            <a:lvl5pPr marL="2057400" indent="-228600">
              <a:spcBef>
                <a:spcPts val="1975"/>
              </a:spcBef>
              <a:buSzPct val="171000"/>
              <a:buFont typeface="Gill Sans" charset="0"/>
              <a:buChar char="•"/>
              <a:defRPr sz="2000">
                <a:solidFill>
                  <a:schemeClr val="tx1"/>
                </a:solidFill>
                <a:latin typeface="Gill Sans" charset="0"/>
                <a:ea typeface="ヒラギノ角ゴ ProN W3" charset="-128"/>
                <a:sym typeface="Gill Sans" charset="0"/>
              </a:defRPr>
            </a:lvl5pPr>
            <a:lvl6pPr marL="2514600" indent="-228600" eaLnBrk="0" fontAlgn="base" hangingPunct="0">
              <a:spcBef>
                <a:spcPts val="1975"/>
              </a:spcBef>
              <a:spcAft>
                <a:spcPct val="0"/>
              </a:spcAft>
              <a:buSzPct val="171000"/>
              <a:buFont typeface="Gill Sans" charset="0"/>
              <a:buChar char="•"/>
              <a:defRPr sz="2000">
                <a:solidFill>
                  <a:schemeClr val="tx1"/>
                </a:solidFill>
                <a:latin typeface="Gill Sans" charset="0"/>
                <a:ea typeface="ヒラギノ角ゴ ProN W3" charset="-128"/>
                <a:sym typeface="Gill Sans" charset="0"/>
              </a:defRPr>
            </a:lvl6pPr>
            <a:lvl7pPr marL="2971800" indent="-228600" eaLnBrk="0" fontAlgn="base" hangingPunct="0">
              <a:spcBef>
                <a:spcPts val="1975"/>
              </a:spcBef>
              <a:spcAft>
                <a:spcPct val="0"/>
              </a:spcAft>
              <a:buSzPct val="171000"/>
              <a:buFont typeface="Gill Sans" charset="0"/>
              <a:buChar char="•"/>
              <a:defRPr sz="2000">
                <a:solidFill>
                  <a:schemeClr val="tx1"/>
                </a:solidFill>
                <a:latin typeface="Gill Sans" charset="0"/>
                <a:ea typeface="ヒラギノ角ゴ ProN W3" charset="-128"/>
                <a:sym typeface="Gill Sans" charset="0"/>
              </a:defRPr>
            </a:lvl7pPr>
            <a:lvl8pPr marL="3429000" indent="-228600" eaLnBrk="0" fontAlgn="base" hangingPunct="0">
              <a:spcBef>
                <a:spcPts val="1975"/>
              </a:spcBef>
              <a:spcAft>
                <a:spcPct val="0"/>
              </a:spcAft>
              <a:buSzPct val="171000"/>
              <a:buFont typeface="Gill Sans" charset="0"/>
              <a:buChar char="•"/>
              <a:defRPr sz="2000">
                <a:solidFill>
                  <a:schemeClr val="tx1"/>
                </a:solidFill>
                <a:latin typeface="Gill Sans" charset="0"/>
                <a:ea typeface="ヒラギノ角ゴ ProN W3" charset="-128"/>
                <a:sym typeface="Gill Sans" charset="0"/>
              </a:defRPr>
            </a:lvl8pPr>
            <a:lvl9pPr marL="3886200" indent="-228600" eaLnBrk="0" fontAlgn="base" hangingPunct="0">
              <a:spcBef>
                <a:spcPts val="1975"/>
              </a:spcBef>
              <a:spcAft>
                <a:spcPct val="0"/>
              </a:spcAft>
              <a:buSzPct val="171000"/>
              <a:buFont typeface="Gill Sans" charset="0"/>
              <a:buChar char="•"/>
              <a:defRPr sz="2000">
                <a:solidFill>
                  <a:schemeClr val="tx1"/>
                </a:solidFill>
                <a:latin typeface="Gill Sans" charset="0"/>
                <a:ea typeface="ヒラギノ角ゴ ProN W3" charset="-128"/>
                <a:sym typeface="Gill Sans" charset="0"/>
              </a:defRPr>
            </a:lvl9pPr>
          </a:lstStyle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en-US" sz="2133">
                <a:solidFill>
                  <a:srgbClr val="FFFF00"/>
                </a:solidFill>
              </a:rPr>
              <a:t>https://en.wikipedia.org/wiki/Many-to-many_(data_model)</a:t>
            </a:r>
          </a:p>
        </p:txBody>
      </p:sp>
      <p:sp>
        <p:nvSpPr>
          <p:cNvPr id="28" name="Shape 627"/>
          <p:cNvSpPr txBox="1">
            <a:spLocks noChangeArrowheads="1"/>
          </p:cNvSpPr>
          <p:nvPr/>
        </p:nvSpPr>
        <p:spPr bwMode="auto">
          <a:xfrm>
            <a:off x="8599970" y="1227667"/>
            <a:ext cx="912283" cy="467784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lIns="0" tIns="0" rIns="0" bIns="0" anchor="ctr"/>
          <a:lstStyle>
            <a:lvl1pPr eaLnBrk="0" hangingPunct="0"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1pPr>
            <a:lvl2pPr marL="742950" indent="-285750" eaLnBrk="0" hangingPunct="0"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2pPr>
            <a:lvl3pPr marL="1143000" indent="-228600" eaLnBrk="0" hangingPunct="0"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3pPr>
            <a:lvl4pPr marL="1600200" indent="-228600" eaLnBrk="0" hangingPunct="0"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4pPr>
            <a:lvl5pPr marL="2057400" indent="-228600" eaLnBrk="0" hangingPunct="0"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9pPr>
          </a:lstStyle>
          <a:p>
            <a:pPr algn="ctr" eaLnBrk="1" hangingPunct="1">
              <a:buClr>
                <a:srgbClr val="FFFFFF"/>
              </a:buClr>
              <a:buSzPct val="25000"/>
              <a:buFont typeface="Cabin" charset="0"/>
              <a:buNone/>
              <a:defRPr/>
            </a:pPr>
            <a:r>
              <a:rPr lang="en-US" altLang="en-US" sz="2700" dirty="0">
                <a:latin typeface="Gill Sans Regular" charset="0"/>
                <a:sym typeface="Cabin" charset="0"/>
              </a:rPr>
              <a:t>email</a:t>
            </a:r>
          </a:p>
        </p:txBody>
      </p:sp>
      <p:sp>
        <p:nvSpPr>
          <p:cNvPr id="29" name="Shape 615"/>
          <p:cNvSpPr txBox="1">
            <a:spLocks noChangeArrowheads="1"/>
          </p:cNvSpPr>
          <p:nvPr/>
        </p:nvSpPr>
        <p:spPr bwMode="auto">
          <a:xfrm>
            <a:off x="9645119" y="4440245"/>
            <a:ext cx="1809749" cy="571500"/>
          </a:xfrm>
          <a:prstGeom prst="rect">
            <a:avLst/>
          </a:prstGeom>
          <a:noFill/>
          <a:ln w="88900" cap="rnd">
            <a:solidFill>
              <a:srgbClr val="FFFF00"/>
            </a:solidFill>
            <a:miter lim="800000"/>
            <a:headEnd/>
            <a:tailEnd/>
          </a:ln>
          <a:extLst>
            <a:ext uri="{909E8E84-426E-40dd-AFC4-6F175D3DCCD1}"/>
          </a:extLst>
        </p:spPr>
        <p:txBody>
          <a:bodyPr lIns="0" tIns="0" rIns="0" bIns="0" anchor="ctr"/>
          <a:lstStyle>
            <a:lvl1pPr eaLnBrk="0" hangingPunct="0"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1pPr>
            <a:lvl2pPr marL="742950" indent="-285750" eaLnBrk="0" hangingPunct="0"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2pPr>
            <a:lvl3pPr marL="1143000" indent="-228600" eaLnBrk="0" hangingPunct="0"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3pPr>
            <a:lvl4pPr marL="1600200" indent="-228600" eaLnBrk="0" hangingPunct="0"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4pPr>
            <a:lvl5pPr marL="2057400" indent="-228600" eaLnBrk="0" hangingPunct="0"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9pPr>
          </a:lstStyle>
          <a:p>
            <a:pPr algn="ctr" eaLnBrk="1" hangingPunct="1">
              <a:buClr>
                <a:srgbClr val="00FF00"/>
              </a:buClr>
              <a:buSzPct val="25000"/>
              <a:buFont typeface="Cabin" charset="0"/>
              <a:buNone/>
              <a:defRPr/>
            </a:pPr>
            <a:r>
              <a:rPr lang="en-US" altLang="en-US" sz="3000" dirty="0">
                <a:solidFill>
                  <a:schemeClr val="tx1"/>
                </a:solidFill>
                <a:latin typeface="Gill Sans Regular" charset="0"/>
                <a:sym typeface="Cabin" charset="0"/>
              </a:rPr>
              <a:t>name</a:t>
            </a:r>
          </a:p>
        </p:txBody>
      </p:sp>
      <p:sp>
        <p:nvSpPr>
          <p:cNvPr id="30" name="Shape 611"/>
          <p:cNvSpPr txBox="1">
            <a:spLocks noChangeArrowheads="1"/>
          </p:cNvSpPr>
          <p:nvPr/>
        </p:nvSpPr>
        <p:spPr bwMode="auto">
          <a:xfrm>
            <a:off x="5142442" y="3041113"/>
            <a:ext cx="1817153" cy="571500"/>
          </a:xfrm>
          <a:prstGeom prst="rect">
            <a:avLst/>
          </a:prstGeom>
          <a:noFill/>
          <a:ln w="88900" cap="rnd">
            <a:solidFill>
              <a:srgbClr val="FFFF00"/>
            </a:solidFill>
            <a:miter lim="800000"/>
            <a:headEnd/>
            <a:tailEnd/>
          </a:ln>
          <a:extLst>
            <a:ext uri="{909E8E84-426E-40dd-AFC4-6F175D3DCCD1}"/>
          </a:extLst>
        </p:spPr>
        <p:txBody>
          <a:bodyPr lIns="0" tIns="0" rIns="0" bIns="0" anchor="ctr"/>
          <a:lstStyle>
            <a:lvl1pPr eaLnBrk="0" hangingPunct="0"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1pPr>
            <a:lvl2pPr marL="742950" indent="-285750" eaLnBrk="0" hangingPunct="0"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2pPr>
            <a:lvl3pPr marL="1143000" indent="-228600" eaLnBrk="0" hangingPunct="0"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3pPr>
            <a:lvl4pPr marL="1600200" indent="-228600" eaLnBrk="0" hangingPunct="0"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4pPr>
            <a:lvl5pPr marL="2057400" indent="-228600" eaLnBrk="0" hangingPunct="0"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9pPr>
          </a:lstStyle>
          <a:p>
            <a:pPr algn="ctr" eaLnBrk="1" hangingPunct="1">
              <a:buClr>
                <a:srgbClr val="FF7F00"/>
              </a:buClr>
              <a:buSzPct val="25000"/>
              <a:buFont typeface="Cabin" charset="0"/>
              <a:buNone/>
              <a:defRPr/>
            </a:pPr>
            <a:r>
              <a:rPr lang="en-US" altLang="en-US" sz="3000" dirty="0">
                <a:solidFill>
                  <a:srgbClr val="FF7F00"/>
                </a:solidFill>
                <a:latin typeface="Gill Sans Regular" charset="0"/>
                <a:sym typeface="Cabin" charset="0"/>
              </a:rPr>
              <a:t>id</a:t>
            </a:r>
          </a:p>
        </p:txBody>
      </p:sp>
      <p:sp>
        <p:nvSpPr>
          <p:cNvPr id="31" name="Shape 615"/>
          <p:cNvSpPr txBox="1">
            <a:spLocks noChangeArrowheads="1"/>
          </p:cNvSpPr>
          <p:nvPr/>
        </p:nvSpPr>
        <p:spPr bwMode="auto">
          <a:xfrm>
            <a:off x="860424" y="4687888"/>
            <a:ext cx="1809751" cy="571500"/>
          </a:xfrm>
          <a:prstGeom prst="rect">
            <a:avLst/>
          </a:prstGeom>
          <a:noFill/>
          <a:ln w="88900" cap="rnd">
            <a:solidFill>
              <a:srgbClr val="FFFF00"/>
            </a:solidFill>
            <a:miter lim="800000"/>
            <a:headEnd/>
            <a:tailEnd/>
          </a:ln>
          <a:extLst>
            <a:ext uri="{909E8E84-426E-40dd-AFC4-6F175D3DCCD1}"/>
          </a:extLst>
        </p:spPr>
        <p:txBody>
          <a:bodyPr lIns="0" tIns="0" rIns="0" bIns="0" anchor="ctr"/>
          <a:lstStyle>
            <a:lvl1pPr eaLnBrk="0" hangingPunct="0"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1pPr>
            <a:lvl2pPr marL="742950" indent="-285750" eaLnBrk="0" hangingPunct="0"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2pPr>
            <a:lvl3pPr marL="1143000" indent="-228600" eaLnBrk="0" hangingPunct="0"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3pPr>
            <a:lvl4pPr marL="1600200" indent="-228600" eaLnBrk="0" hangingPunct="0"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4pPr>
            <a:lvl5pPr marL="2057400" indent="-228600" eaLnBrk="0" hangingPunct="0"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9pPr>
          </a:lstStyle>
          <a:p>
            <a:pPr algn="ctr" eaLnBrk="1" hangingPunct="1">
              <a:buClr>
                <a:srgbClr val="00FF00"/>
              </a:buClr>
              <a:buSzPct val="25000"/>
              <a:buFont typeface="Cabin" charset="0"/>
              <a:buNone/>
              <a:defRPr/>
            </a:pPr>
            <a:r>
              <a:rPr lang="en-US" altLang="en-US" sz="2400" i="1" dirty="0">
                <a:solidFill>
                  <a:srgbClr val="FF40FF"/>
                </a:solidFill>
                <a:latin typeface="Gill Sans Regular" charset="0"/>
                <a:sym typeface="Cabin" charset="0"/>
              </a:rPr>
              <a:t>members</a:t>
            </a:r>
          </a:p>
        </p:txBody>
      </p:sp>
      <p:sp>
        <p:nvSpPr>
          <p:cNvPr id="32" name="Shape 615"/>
          <p:cNvSpPr txBox="1">
            <a:spLocks noChangeArrowheads="1"/>
          </p:cNvSpPr>
          <p:nvPr/>
        </p:nvSpPr>
        <p:spPr bwMode="auto">
          <a:xfrm>
            <a:off x="9645117" y="5008562"/>
            <a:ext cx="1809751" cy="571500"/>
          </a:xfrm>
          <a:prstGeom prst="rect">
            <a:avLst/>
          </a:prstGeom>
          <a:noFill/>
          <a:ln w="88900" cap="rnd">
            <a:solidFill>
              <a:srgbClr val="FFFF00"/>
            </a:solidFill>
            <a:miter lim="800000"/>
            <a:headEnd/>
            <a:tailEnd/>
          </a:ln>
          <a:extLst>
            <a:ext uri="{909E8E84-426E-40dd-AFC4-6F175D3DCCD1}"/>
          </a:extLst>
        </p:spPr>
        <p:txBody>
          <a:bodyPr lIns="0" tIns="0" rIns="0" bIns="0" anchor="ctr"/>
          <a:lstStyle>
            <a:lvl1pPr eaLnBrk="0" hangingPunct="0"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1pPr>
            <a:lvl2pPr marL="742950" indent="-285750" eaLnBrk="0" hangingPunct="0"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2pPr>
            <a:lvl3pPr marL="1143000" indent="-228600" eaLnBrk="0" hangingPunct="0"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3pPr>
            <a:lvl4pPr marL="1600200" indent="-228600" eaLnBrk="0" hangingPunct="0"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4pPr>
            <a:lvl5pPr marL="2057400" indent="-228600" eaLnBrk="0" hangingPunct="0"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9pPr>
          </a:lstStyle>
          <a:p>
            <a:pPr algn="ctr" eaLnBrk="1" hangingPunct="1">
              <a:buClr>
                <a:srgbClr val="00FF00"/>
              </a:buClr>
              <a:buSzPct val="25000"/>
              <a:buFont typeface="Cabin" charset="0"/>
              <a:buNone/>
              <a:defRPr/>
            </a:pPr>
            <a:r>
              <a:rPr lang="en-US" altLang="en-US" sz="2400" i="1" dirty="0">
                <a:solidFill>
                  <a:srgbClr val="FF40FF"/>
                </a:solidFill>
                <a:latin typeface="Gill Sans Regular" charset="0"/>
                <a:sym typeface="Cabin" charset="0"/>
              </a:rPr>
              <a:t>courses</a:t>
            </a:r>
          </a:p>
        </p:txBody>
      </p:sp>
    </p:spTree>
    <p:extLst>
      <p:ext uri="{BB962C8B-B14F-4D97-AF65-F5344CB8AC3E}">
        <p14:creationId xmlns:p14="http://schemas.microsoft.com/office/powerpoint/2010/main" val="1037484737"/>
      </p:ext>
    </p:extLst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4733342" y="278098"/>
            <a:ext cx="7215642" cy="6347791"/>
          </a:xfrm>
          <a:prstGeom prst="rect">
            <a:avLst/>
          </a:prstGeom>
          <a:solidFill>
            <a:srgbClr val="4372C4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r"/>
            <a:r>
              <a:rPr lang="en-US" dirty="0"/>
              <a:t>Linux</a:t>
            </a:r>
          </a:p>
        </p:txBody>
      </p:sp>
      <p:sp>
        <p:nvSpPr>
          <p:cNvPr id="4" name="Rectangle 3"/>
          <p:cNvSpPr/>
          <p:nvPr/>
        </p:nvSpPr>
        <p:spPr>
          <a:xfrm>
            <a:off x="873960" y="278098"/>
            <a:ext cx="2465935" cy="6347791"/>
          </a:xfrm>
          <a:prstGeom prst="rect">
            <a:avLst/>
          </a:prstGeom>
          <a:solidFill>
            <a:srgbClr val="4372C4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r"/>
            <a:endParaRPr lang="en-US" dirty="0"/>
          </a:p>
          <a:p>
            <a:pPr algn="r"/>
            <a:r>
              <a:rPr lang="en-US" dirty="0"/>
              <a:t>Browser</a:t>
            </a:r>
          </a:p>
        </p:txBody>
      </p:sp>
      <p:sp>
        <p:nvSpPr>
          <p:cNvPr id="6" name="Rectangle 5"/>
          <p:cNvSpPr/>
          <p:nvPr/>
        </p:nvSpPr>
        <p:spPr>
          <a:xfrm>
            <a:off x="5987216" y="870579"/>
            <a:ext cx="5702276" cy="5548575"/>
          </a:xfrm>
          <a:prstGeom prst="rect">
            <a:avLst/>
          </a:prstGeom>
          <a:solidFill>
            <a:srgbClr val="00206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r"/>
            <a:r>
              <a:rPr lang="en-US"/>
              <a:t>Django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987216" y="404858"/>
            <a:ext cx="1295291" cy="369332"/>
          </a:xfrm>
          <a:prstGeom prst="rect">
            <a:avLst/>
          </a:prstGeom>
          <a:solidFill>
            <a:schemeClr val="tx1"/>
          </a:solidFill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chemeClr val="bg1"/>
                </a:solidFill>
              </a:rPr>
              <a:t>WGSIConfig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6347167" y="1101696"/>
            <a:ext cx="1086678" cy="1033669"/>
          </a:xfrm>
          <a:prstGeom prst="roundRect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chemeClr val="tx1"/>
                </a:solidFill>
              </a:rPr>
              <a:t>Routing</a:t>
            </a:r>
          </a:p>
        </p:txBody>
      </p:sp>
      <p:sp>
        <p:nvSpPr>
          <p:cNvPr id="10" name="Rounded Rectangle 9"/>
          <p:cNvSpPr/>
          <p:nvPr/>
        </p:nvSpPr>
        <p:spPr>
          <a:xfrm>
            <a:off x="6347167" y="2675805"/>
            <a:ext cx="1086678" cy="1033669"/>
          </a:xfrm>
          <a:prstGeom prst="roundRect">
            <a:avLst/>
          </a:prstGeom>
          <a:solidFill>
            <a:schemeClr val="accent2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Views</a:t>
            </a:r>
          </a:p>
        </p:txBody>
      </p:sp>
      <p:sp>
        <p:nvSpPr>
          <p:cNvPr id="11" name="Can 10"/>
          <p:cNvSpPr/>
          <p:nvPr/>
        </p:nvSpPr>
        <p:spPr>
          <a:xfrm>
            <a:off x="9813128" y="4173528"/>
            <a:ext cx="1577009" cy="646266"/>
          </a:xfrm>
          <a:prstGeom prst="can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Database</a:t>
            </a:r>
          </a:p>
        </p:txBody>
      </p:sp>
      <p:sp>
        <p:nvSpPr>
          <p:cNvPr id="13" name="Rounded Rectangle 12"/>
          <p:cNvSpPr/>
          <p:nvPr/>
        </p:nvSpPr>
        <p:spPr>
          <a:xfrm>
            <a:off x="10090027" y="2904193"/>
            <a:ext cx="1367113" cy="516836"/>
          </a:xfrm>
          <a:prstGeom prst="roundRect">
            <a:avLst/>
          </a:prstGeom>
          <a:solidFill>
            <a:schemeClr val="tx1">
              <a:lumMod val="85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/>
              <a:t>Templates</a:t>
            </a:r>
            <a:endParaRPr lang="en-US" dirty="0"/>
          </a:p>
        </p:txBody>
      </p:sp>
      <p:sp>
        <p:nvSpPr>
          <p:cNvPr id="16" name="Rounded Rectangle 15"/>
          <p:cNvSpPr/>
          <p:nvPr/>
        </p:nvSpPr>
        <p:spPr>
          <a:xfrm>
            <a:off x="7933975" y="404637"/>
            <a:ext cx="1603514" cy="369554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/>
              <a:t>settings.py</a:t>
            </a:r>
            <a:endParaRPr lang="en-US" dirty="0"/>
          </a:p>
        </p:txBody>
      </p:sp>
      <p:cxnSp>
        <p:nvCxnSpPr>
          <p:cNvPr id="21" name="Straight Arrow Connector 20"/>
          <p:cNvCxnSpPr/>
          <p:nvPr/>
        </p:nvCxnSpPr>
        <p:spPr>
          <a:xfrm flipH="1">
            <a:off x="7208365" y="589414"/>
            <a:ext cx="725611" cy="11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ectangle 22"/>
          <p:cNvSpPr/>
          <p:nvPr/>
        </p:nvSpPr>
        <p:spPr>
          <a:xfrm>
            <a:off x="4999929" y="404637"/>
            <a:ext cx="516835" cy="6105958"/>
          </a:xfrm>
          <a:prstGeom prst="rect">
            <a:avLst/>
          </a:prstGeom>
          <a:solidFill>
            <a:srgbClr val="00206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en-US" dirty="0"/>
              <a:t>N</a:t>
            </a:r>
          </a:p>
          <a:p>
            <a:pPr algn="ctr"/>
            <a:r>
              <a:rPr lang="en-US" dirty="0"/>
              <a:t>G</a:t>
            </a:r>
          </a:p>
          <a:p>
            <a:pPr algn="ctr"/>
            <a:r>
              <a:rPr lang="en-US" dirty="0"/>
              <a:t>I</a:t>
            </a:r>
          </a:p>
          <a:p>
            <a:pPr algn="ctr"/>
            <a:r>
              <a:rPr lang="en-US" dirty="0"/>
              <a:t>N</a:t>
            </a:r>
            <a:br>
              <a:rPr lang="en-US" dirty="0"/>
            </a:br>
            <a:r>
              <a:rPr lang="en-US" dirty="0"/>
              <a:t>X</a:t>
            </a:r>
          </a:p>
          <a:p>
            <a:pPr algn="ctr"/>
            <a:endParaRPr lang="en-US" dirty="0"/>
          </a:p>
        </p:txBody>
      </p:sp>
      <p:cxnSp>
        <p:nvCxnSpPr>
          <p:cNvPr id="28" name="Straight Arrow Connector 27"/>
          <p:cNvCxnSpPr>
            <a:stCxn id="15" idx="1"/>
            <a:endCxn id="9" idx="3"/>
          </p:cNvCxnSpPr>
          <p:nvPr/>
        </p:nvCxnSpPr>
        <p:spPr>
          <a:xfrm flipH="1">
            <a:off x="7433845" y="1610800"/>
            <a:ext cx="1404867" cy="7731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stCxn id="24" idx="1"/>
            <a:endCxn id="10" idx="3"/>
          </p:cNvCxnSpPr>
          <p:nvPr/>
        </p:nvCxnSpPr>
        <p:spPr>
          <a:xfrm flipH="1">
            <a:off x="7433845" y="2574964"/>
            <a:ext cx="1025979" cy="617676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stCxn id="13" idx="1"/>
            <a:endCxn id="10" idx="3"/>
          </p:cNvCxnSpPr>
          <p:nvPr/>
        </p:nvCxnSpPr>
        <p:spPr>
          <a:xfrm flipH="1">
            <a:off x="7433845" y="3162611"/>
            <a:ext cx="2656182" cy="30029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>
            <a:stCxn id="14" idx="1"/>
            <a:endCxn id="10" idx="3"/>
          </p:cNvCxnSpPr>
          <p:nvPr/>
        </p:nvCxnSpPr>
        <p:spPr>
          <a:xfrm flipH="1" flipV="1">
            <a:off x="7433845" y="3192640"/>
            <a:ext cx="1025979" cy="52331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>
            <a:stCxn id="11" idx="2"/>
            <a:endCxn id="49" idx="3"/>
          </p:cNvCxnSpPr>
          <p:nvPr/>
        </p:nvCxnSpPr>
        <p:spPr>
          <a:xfrm flipH="1">
            <a:off x="9207965" y="4496661"/>
            <a:ext cx="605163" cy="435308"/>
          </a:xfrm>
          <a:prstGeom prst="straightConnector1">
            <a:avLst/>
          </a:prstGeom>
          <a:ln w="38100">
            <a:solidFill>
              <a:schemeClr val="tx1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ounded Rectangle 14"/>
          <p:cNvSpPr/>
          <p:nvPr/>
        </p:nvSpPr>
        <p:spPr>
          <a:xfrm>
            <a:off x="8838712" y="1385733"/>
            <a:ext cx="1439996" cy="450133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/>
              <a:t>urls.py</a:t>
            </a:r>
            <a:endParaRPr lang="en-US" dirty="0"/>
          </a:p>
        </p:txBody>
      </p:sp>
      <p:sp>
        <p:nvSpPr>
          <p:cNvPr id="24" name="Rounded Rectangle 23"/>
          <p:cNvSpPr/>
          <p:nvPr/>
        </p:nvSpPr>
        <p:spPr>
          <a:xfrm>
            <a:off x="8459824" y="2316546"/>
            <a:ext cx="1308844" cy="516836"/>
          </a:xfrm>
          <a:prstGeom prst="roundRect">
            <a:avLst/>
          </a:prstGeom>
          <a:solidFill>
            <a:schemeClr val="tx1">
              <a:lumMod val="85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/>
              <a:t>views.py</a:t>
            </a:r>
            <a:endParaRPr lang="en-US" dirty="0"/>
          </a:p>
        </p:txBody>
      </p:sp>
      <p:sp>
        <p:nvSpPr>
          <p:cNvPr id="14" name="Rounded Rectangle 13"/>
          <p:cNvSpPr/>
          <p:nvPr/>
        </p:nvSpPr>
        <p:spPr>
          <a:xfrm>
            <a:off x="8459824" y="3465107"/>
            <a:ext cx="1355820" cy="501686"/>
          </a:xfrm>
          <a:prstGeom prst="roundRect">
            <a:avLst/>
          </a:prstGeom>
          <a:solidFill>
            <a:schemeClr val="tx1">
              <a:lumMod val="85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/>
              <a:t>forms.py</a:t>
            </a:r>
            <a:endParaRPr lang="en-US" dirty="0"/>
          </a:p>
        </p:txBody>
      </p:sp>
      <p:sp>
        <p:nvSpPr>
          <p:cNvPr id="49" name="Rounded Rectangle 48"/>
          <p:cNvSpPr/>
          <p:nvPr/>
        </p:nvSpPr>
        <p:spPr>
          <a:xfrm>
            <a:off x="8121287" y="4415134"/>
            <a:ext cx="1086678" cy="1033669"/>
          </a:xfrm>
          <a:prstGeom prst="roundRect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Models</a:t>
            </a:r>
          </a:p>
        </p:txBody>
      </p:sp>
      <p:cxnSp>
        <p:nvCxnSpPr>
          <p:cNvPr id="56" name="Straight Arrow Connector 55"/>
          <p:cNvCxnSpPr>
            <a:stCxn id="76" idx="1"/>
            <a:endCxn id="49" idx="3"/>
          </p:cNvCxnSpPr>
          <p:nvPr/>
        </p:nvCxnSpPr>
        <p:spPr>
          <a:xfrm flipH="1" flipV="1">
            <a:off x="9207965" y="4931969"/>
            <a:ext cx="682363" cy="516834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/>
          <p:cNvCxnSpPr>
            <a:endCxn id="10" idx="0"/>
          </p:cNvCxnSpPr>
          <p:nvPr/>
        </p:nvCxnSpPr>
        <p:spPr>
          <a:xfrm>
            <a:off x="6890506" y="2135365"/>
            <a:ext cx="0" cy="540440"/>
          </a:xfrm>
          <a:prstGeom prst="straightConnector1">
            <a:avLst/>
          </a:prstGeom>
          <a:ln w="38100">
            <a:solidFill>
              <a:srgbClr val="FF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Arrow Connector 63"/>
          <p:cNvCxnSpPr>
            <a:stCxn id="49" idx="0"/>
            <a:endCxn id="10" idx="2"/>
          </p:cNvCxnSpPr>
          <p:nvPr/>
        </p:nvCxnSpPr>
        <p:spPr>
          <a:xfrm flipH="1" flipV="1">
            <a:off x="6890506" y="3709474"/>
            <a:ext cx="1774120" cy="705660"/>
          </a:xfrm>
          <a:prstGeom prst="straightConnector1">
            <a:avLst/>
          </a:prstGeom>
          <a:ln w="38100">
            <a:solidFill>
              <a:schemeClr val="tx1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Cloud Callout 72"/>
          <p:cNvSpPr/>
          <p:nvPr/>
        </p:nvSpPr>
        <p:spPr>
          <a:xfrm>
            <a:off x="3585593" y="2064215"/>
            <a:ext cx="934720" cy="653442"/>
          </a:xfrm>
          <a:prstGeom prst="cloudCallout">
            <a:avLst>
              <a:gd name="adj1" fmla="val 906"/>
              <a:gd name="adj2" fmla="val -1249"/>
            </a:avLst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Rounded Rectangle 75"/>
          <p:cNvSpPr/>
          <p:nvPr/>
        </p:nvSpPr>
        <p:spPr>
          <a:xfrm>
            <a:off x="9890328" y="5197960"/>
            <a:ext cx="1357391" cy="501686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/>
              <a:t>models.py</a:t>
            </a:r>
            <a:endParaRPr lang="en-US" dirty="0"/>
          </a:p>
        </p:txBody>
      </p:sp>
      <p:sp>
        <p:nvSpPr>
          <p:cNvPr id="77" name="Rectangle 76"/>
          <p:cNvSpPr/>
          <p:nvPr/>
        </p:nvSpPr>
        <p:spPr>
          <a:xfrm>
            <a:off x="1078762" y="404637"/>
            <a:ext cx="516835" cy="6105958"/>
          </a:xfrm>
          <a:prstGeom prst="rect">
            <a:avLst/>
          </a:prstGeom>
          <a:solidFill>
            <a:srgbClr val="00206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D</a:t>
            </a:r>
          </a:p>
          <a:p>
            <a:pPr algn="ctr"/>
            <a:r>
              <a:rPr lang="en-US" dirty="0"/>
              <a:t>O</a:t>
            </a:r>
          </a:p>
          <a:p>
            <a:pPr algn="ctr"/>
            <a:r>
              <a:rPr lang="en-US" dirty="0"/>
              <a:t>M</a:t>
            </a:r>
          </a:p>
        </p:txBody>
      </p:sp>
      <p:sp>
        <p:nvSpPr>
          <p:cNvPr id="78" name="Rounded Rectangle 77"/>
          <p:cNvSpPr/>
          <p:nvPr/>
        </p:nvSpPr>
        <p:spPr>
          <a:xfrm>
            <a:off x="2088487" y="2703730"/>
            <a:ext cx="1230519" cy="947790"/>
          </a:xfrm>
          <a:prstGeom prst="roundRect">
            <a:avLst/>
          </a:prstGeom>
          <a:solidFill>
            <a:srgbClr val="002060"/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Parse</a:t>
            </a:r>
          </a:p>
          <a:p>
            <a:pPr algn="ctr"/>
            <a:r>
              <a:rPr lang="en-US" dirty="0">
                <a:solidFill>
                  <a:schemeClr val="tx1"/>
                </a:solidFill>
              </a:rPr>
              <a:t>Response</a:t>
            </a:r>
          </a:p>
        </p:txBody>
      </p:sp>
      <p:sp>
        <p:nvSpPr>
          <p:cNvPr id="79" name="Rectangle 78"/>
          <p:cNvSpPr/>
          <p:nvPr/>
        </p:nvSpPr>
        <p:spPr>
          <a:xfrm>
            <a:off x="1908003" y="4073744"/>
            <a:ext cx="1419280" cy="2345410"/>
          </a:xfrm>
          <a:prstGeom prst="rect">
            <a:avLst/>
          </a:prstGeom>
          <a:solidFill>
            <a:schemeClr val="tx1">
              <a:lumMod val="65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r>
              <a:rPr lang="en-US" dirty="0" err="1"/>
              <a:t>Javascript</a:t>
            </a:r>
            <a:endParaRPr lang="en-US" dirty="0"/>
          </a:p>
          <a:p>
            <a:endParaRPr lang="en-US" dirty="0"/>
          </a:p>
        </p:txBody>
      </p:sp>
      <p:pic>
        <p:nvPicPr>
          <p:cNvPr id="81" name="Picture 8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43366" y="1852927"/>
            <a:ext cx="1473755" cy="1105316"/>
          </a:xfrm>
          <a:prstGeom prst="rect">
            <a:avLst/>
          </a:prstGeom>
        </p:spPr>
      </p:pic>
      <p:sp>
        <p:nvSpPr>
          <p:cNvPr id="41" name="Rounded Rectangle 40"/>
          <p:cNvSpPr/>
          <p:nvPr/>
        </p:nvSpPr>
        <p:spPr>
          <a:xfrm>
            <a:off x="8102028" y="5683135"/>
            <a:ext cx="1319815" cy="501686"/>
          </a:xfrm>
          <a:prstGeom prst="roundRect">
            <a:avLst/>
          </a:prstGeom>
          <a:solidFill>
            <a:schemeClr val="tx1">
              <a:lumMod val="85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/>
              <a:t>admin.py</a:t>
            </a:r>
            <a:endParaRPr lang="en-US" dirty="0"/>
          </a:p>
        </p:txBody>
      </p:sp>
      <p:sp>
        <p:nvSpPr>
          <p:cNvPr id="39" name="Rounded Rectangle 38"/>
          <p:cNvSpPr/>
          <p:nvPr/>
        </p:nvSpPr>
        <p:spPr>
          <a:xfrm>
            <a:off x="6396262" y="4400416"/>
            <a:ext cx="1086678" cy="592481"/>
          </a:xfrm>
          <a:prstGeom prst="roundRect">
            <a:avLst/>
          </a:prstGeom>
          <a:solidFill>
            <a:schemeClr val="accent2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Shell</a:t>
            </a:r>
          </a:p>
        </p:txBody>
      </p:sp>
      <p:cxnSp>
        <p:nvCxnSpPr>
          <p:cNvPr id="43" name="Straight Arrow Connector 42"/>
          <p:cNvCxnSpPr>
            <a:endCxn id="9" idx="1"/>
          </p:cNvCxnSpPr>
          <p:nvPr/>
        </p:nvCxnSpPr>
        <p:spPr>
          <a:xfrm>
            <a:off x="1337179" y="1543199"/>
            <a:ext cx="5009988" cy="75332"/>
          </a:xfrm>
          <a:prstGeom prst="straightConnector1">
            <a:avLst/>
          </a:prstGeom>
          <a:ln w="38100">
            <a:solidFill>
              <a:srgbClr val="FF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>
            <a:stCxn id="10" idx="1"/>
            <a:endCxn id="78" idx="3"/>
          </p:cNvCxnSpPr>
          <p:nvPr/>
        </p:nvCxnSpPr>
        <p:spPr>
          <a:xfrm flipH="1" flipV="1">
            <a:off x="3319006" y="3177625"/>
            <a:ext cx="3028161" cy="15015"/>
          </a:xfrm>
          <a:prstGeom prst="straightConnector1">
            <a:avLst/>
          </a:prstGeom>
          <a:ln w="38100">
            <a:solidFill>
              <a:srgbClr val="FF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>
            <a:stCxn id="78" idx="1"/>
            <a:endCxn id="77" idx="3"/>
          </p:cNvCxnSpPr>
          <p:nvPr/>
        </p:nvCxnSpPr>
        <p:spPr>
          <a:xfrm flipH="1">
            <a:off x="1595597" y="3177625"/>
            <a:ext cx="492890" cy="279991"/>
          </a:xfrm>
          <a:prstGeom prst="straightConnector1">
            <a:avLst/>
          </a:prstGeom>
          <a:ln w="38100">
            <a:solidFill>
              <a:srgbClr val="FF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Rounded Rectangle 49"/>
          <p:cNvSpPr/>
          <p:nvPr/>
        </p:nvSpPr>
        <p:spPr>
          <a:xfrm>
            <a:off x="6428560" y="5430454"/>
            <a:ext cx="1086678" cy="592481"/>
          </a:xfrm>
          <a:prstGeom prst="roundRect">
            <a:avLst/>
          </a:prstGeom>
          <a:solidFill>
            <a:schemeClr val="accent2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/admin</a:t>
            </a:r>
          </a:p>
        </p:txBody>
      </p:sp>
      <p:cxnSp>
        <p:nvCxnSpPr>
          <p:cNvPr id="51" name="Straight Arrow Connector 50"/>
          <p:cNvCxnSpPr>
            <a:stCxn id="49" idx="1"/>
            <a:endCxn id="39" idx="3"/>
          </p:cNvCxnSpPr>
          <p:nvPr/>
        </p:nvCxnSpPr>
        <p:spPr>
          <a:xfrm flipH="1" flipV="1">
            <a:off x="7482940" y="4696657"/>
            <a:ext cx="638347" cy="235312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>
            <a:stCxn id="49" idx="1"/>
            <a:endCxn id="50" idx="3"/>
          </p:cNvCxnSpPr>
          <p:nvPr/>
        </p:nvCxnSpPr>
        <p:spPr>
          <a:xfrm flipH="1">
            <a:off x="7515238" y="4931969"/>
            <a:ext cx="606049" cy="794726"/>
          </a:xfrm>
          <a:prstGeom prst="straightConnector1">
            <a:avLst/>
          </a:prstGeom>
          <a:ln w="38100">
            <a:solidFill>
              <a:schemeClr val="tx1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>
            <a:stCxn id="41" idx="1"/>
            <a:endCxn id="50" idx="3"/>
          </p:cNvCxnSpPr>
          <p:nvPr/>
        </p:nvCxnSpPr>
        <p:spPr>
          <a:xfrm flipH="1" flipV="1">
            <a:off x="7515238" y="5726695"/>
            <a:ext cx="586790" cy="207283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Arrow Connector 83"/>
          <p:cNvCxnSpPr>
            <a:stCxn id="76" idx="1"/>
            <a:endCxn id="41" idx="3"/>
          </p:cNvCxnSpPr>
          <p:nvPr/>
        </p:nvCxnSpPr>
        <p:spPr>
          <a:xfrm flipH="1">
            <a:off x="9421843" y="5448803"/>
            <a:ext cx="468485" cy="485175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/>
          <p:nvPr/>
        </p:nvCxnSpPr>
        <p:spPr>
          <a:xfrm flipV="1">
            <a:off x="732667" y="1543199"/>
            <a:ext cx="509972" cy="773347"/>
          </a:xfrm>
          <a:prstGeom prst="straightConnector1">
            <a:avLst/>
          </a:prstGeom>
          <a:ln w="38100">
            <a:solidFill>
              <a:srgbClr val="FF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>
            <a:stCxn id="77" idx="1"/>
          </p:cNvCxnSpPr>
          <p:nvPr/>
        </p:nvCxnSpPr>
        <p:spPr>
          <a:xfrm flipH="1" flipV="1">
            <a:off x="776025" y="2443085"/>
            <a:ext cx="302737" cy="1014531"/>
          </a:xfrm>
          <a:prstGeom prst="straightConnector1">
            <a:avLst/>
          </a:prstGeom>
          <a:ln w="38100">
            <a:solidFill>
              <a:srgbClr val="FF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>
            <a:stCxn id="14" idx="3"/>
            <a:endCxn id="13" idx="2"/>
          </p:cNvCxnSpPr>
          <p:nvPr/>
        </p:nvCxnSpPr>
        <p:spPr>
          <a:xfrm flipV="1">
            <a:off x="9815644" y="3421029"/>
            <a:ext cx="957940" cy="294921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>
            <a:endCxn id="14" idx="2"/>
          </p:cNvCxnSpPr>
          <p:nvPr/>
        </p:nvCxnSpPr>
        <p:spPr>
          <a:xfrm flipV="1">
            <a:off x="8664626" y="3966793"/>
            <a:ext cx="473108" cy="433623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6099751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67602" y="728663"/>
            <a:ext cx="7220246" cy="2800767"/>
          </a:xfrm>
          <a:prstGeom prst="rect">
            <a:avLst/>
          </a:prstGeom>
          <a:solidFill>
            <a:schemeClr val="tx1"/>
          </a:solidFill>
        </p:spPr>
        <p:txBody>
          <a:bodyPr wrap="none" rtlCol="0">
            <a:spAutoFit/>
          </a:bodyPr>
          <a:lstStyle/>
          <a:p>
            <a:r>
              <a:rPr lang="en-US" sz="1600" b="1" dirty="0">
                <a:solidFill>
                  <a:srgbClr val="C814C9"/>
                </a:solidFill>
                <a:latin typeface="Courier" charset="0"/>
                <a:ea typeface="Courier" charset="0"/>
                <a:cs typeface="Courier" charset="0"/>
              </a:rPr>
              <a:t>from</a:t>
            </a:r>
            <a:r>
              <a:rPr lang="en-US" sz="1600" b="1" dirty="0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sz="1600" b="1" dirty="0" err="1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django.db</a:t>
            </a:r>
            <a:r>
              <a:rPr lang="en-US" sz="1600" b="1" dirty="0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sz="1600" b="1" dirty="0">
                <a:solidFill>
                  <a:srgbClr val="C814C9"/>
                </a:solidFill>
                <a:latin typeface="Courier" charset="0"/>
                <a:ea typeface="Courier" charset="0"/>
                <a:cs typeface="Courier" charset="0"/>
              </a:rPr>
              <a:t>import</a:t>
            </a:r>
            <a:r>
              <a:rPr lang="en-US" sz="1600" b="1" dirty="0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 models</a:t>
            </a:r>
          </a:p>
          <a:p>
            <a:r>
              <a:rPr lang="mr-IN" sz="1600" b="1" dirty="0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  </a:t>
            </a:r>
          </a:p>
          <a:p>
            <a:r>
              <a:rPr lang="en-US" sz="1600" b="1" dirty="0">
                <a:solidFill>
                  <a:srgbClr val="C1651C"/>
                </a:solidFill>
                <a:latin typeface="Courier" charset="0"/>
                <a:ea typeface="Courier" charset="0"/>
                <a:cs typeface="Courier" charset="0"/>
              </a:rPr>
              <a:t>class</a:t>
            </a:r>
            <a:r>
              <a:rPr lang="en-US" sz="1600" b="1" dirty="0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sz="1600" b="1" dirty="0">
                <a:solidFill>
                  <a:srgbClr val="2EAEBB"/>
                </a:solidFill>
                <a:latin typeface="Courier" charset="0"/>
                <a:ea typeface="Courier" charset="0"/>
                <a:cs typeface="Courier" charset="0"/>
              </a:rPr>
              <a:t>Person</a:t>
            </a:r>
            <a:r>
              <a:rPr lang="en-US" sz="1600" b="1" dirty="0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(</a:t>
            </a:r>
            <a:r>
              <a:rPr lang="en-US" sz="1600" b="1" dirty="0" err="1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models.Model</a:t>
            </a:r>
            <a:r>
              <a:rPr lang="en-US" sz="1600" b="1" dirty="0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):</a:t>
            </a:r>
          </a:p>
          <a:p>
            <a:r>
              <a:rPr lang="en-US" sz="1600" b="1" dirty="0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    email = </a:t>
            </a:r>
            <a:r>
              <a:rPr lang="en-US" sz="1600" b="1" dirty="0" err="1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models.CharField</a:t>
            </a:r>
            <a:r>
              <a:rPr lang="en-US" sz="1600" b="1" dirty="0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(</a:t>
            </a:r>
            <a:r>
              <a:rPr lang="en-US" sz="1600" b="1" dirty="0" err="1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max_length</a:t>
            </a:r>
            <a:r>
              <a:rPr lang="en-US" sz="1600" b="1" dirty="0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=</a:t>
            </a:r>
            <a:r>
              <a:rPr lang="en-US" sz="1600" b="1" dirty="0">
                <a:solidFill>
                  <a:srgbClr val="B42419"/>
                </a:solidFill>
                <a:latin typeface="Courier" charset="0"/>
                <a:ea typeface="Courier" charset="0"/>
                <a:cs typeface="Courier" charset="0"/>
              </a:rPr>
              <a:t>128</a:t>
            </a:r>
            <a:r>
              <a:rPr lang="en-US" sz="1600" b="1" dirty="0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, unique=</a:t>
            </a:r>
            <a:r>
              <a:rPr lang="en-US" sz="1600" b="1" dirty="0">
                <a:solidFill>
                  <a:srgbClr val="2EAEBB"/>
                </a:solidFill>
                <a:latin typeface="Courier" charset="0"/>
                <a:ea typeface="Courier" charset="0"/>
                <a:cs typeface="Courier" charset="0"/>
              </a:rPr>
              <a:t>True</a:t>
            </a:r>
            <a:r>
              <a:rPr lang="en-US" sz="1600" b="1" dirty="0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)</a:t>
            </a:r>
          </a:p>
          <a:p>
            <a:r>
              <a:rPr lang="en-US" sz="1600" b="1" dirty="0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    name = </a:t>
            </a:r>
            <a:r>
              <a:rPr lang="en-US" sz="1600" b="1" dirty="0" err="1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models.CharField</a:t>
            </a:r>
            <a:r>
              <a:rPr lang="en-US" sz="1600" b="1" dirty="0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(</a:t>
            </a:r>
            <a:r>
              <a:rPr lang="en-US" sz="1600" b="1" dirty="0" err="1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max_length</a:t>
            </a:r>
            <a:r>
              <a:rPr lang="en-US" sz="1600" b="1" dirty="0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=</a:t>
            </a:r>
            <a:r>
              <a:rPr lang="en-US" sz="1600" b="1" dirty="0">
                <a:solidFill>
                  <a:srgbClr val="B42419"/>
                </a:solidFill>
                <a:latin typeface="Courier" charset="0"/>
                <a:ea typeface="Courier" charset="0"/>
                <a:cs typeface="Courier" charset="0"/>
              </a:rPr>
              <a:t>128</a:t>
            </a:r>
            <a:r>
              <a:rPr lang="en-US" sz="1600" b="1" dirty="0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, null=</a:t>
            </a:r>
            <a:r>
              <a:rPr lang="en-US" sz="1600" b="1" dirty="0">
                <a:solidFill>
                  <a:srgbClr val="2EAEBB"/>
                </a:solidFill>
                <a:latin typeface="Courier" charset="0"/>
                <a:ea typeface="Courier" charset="0"/>
                <a:cs typeface="Courier" charset="0"/>
              </a:rPr>
              <a:t>True</a:t>
            </a:r>
            <a:r>
              <a:rPr lang="en-US" sz="1600" b="1" dirty="0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)</a:t>
            </a:r>
          </a:p>
          <a:p>
            <a:endParaRPr lang="en-US" sz="1600" b="1" dirty="0">
              <a:solidFill>
                <a:srgbClr val="000000"/>
              </a:solidFill>
              <a:latin typeface="Courier" charset="0"/>
              <a:ea typeface="Courier" charset="0"/>
              <a:cs typeface="Courier" charset="0"/>
            </a:endParaRPr>
          </a:p>
          <a:p>
            <a:r>
              <a:rPr lang="en-US" sz="1600" b="1" dirty="0">
                <a:solidFill>
                  <a:srgbClr val="C1651C"/>
                </a:solidFill>
                <a:latin typeface="Courier" charset="0"/>
                <a:ea typeface="Courier" charset="0"/>
                <a:cs typeface="Courier" charset="0"/>
              </a:rPr>
              <a:t>class</a:t>
            </a:r>
            <a:r>
              <a:rPr lang="en-US" sz="1600" b="1" dirty="0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sz="1600" b="1" dirty="0">
                <a:solidFill>
                  <a:srgbClr val="2EAEBB"/>
                </a:solidFill>
                <a:latin typeface="Courier" charset="0"/>
                <a:ea typeface="Courier" charset="0"/>
                <a:cs typeface="Courier" charset="0"/>
              </a:rPr>
              <a:t>Course</a:t>
            </a:r>
            <a:r>
              <a:rPr lang="en-US" sz="1600" b="1" dirty="0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(</a:t>
            </a:r>
            <a:r>
              <a:rPr lang="en-US" sz="1600" b="1" dirty="0" err="1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models.Model</a:t>
            </a:r>
            <a:r>
              <a:rPr lang="en-US" sz="1600" b="1" dirty="0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):</a:t>
            </a:r>
          </a:p>
          <a:p>
            <a:r>
              <a:rPr lang="en-US" sz="1600" b="1" dirty="0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    title = </a:t>
            </a:r>
            <a:r>
              <a:rPr lang="en-US" sz="1600" b="1" dirty="0" err="1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models.CharField</a:t>
            </a:r>
            <a:r>
              <a:rPr lang="en-US" sz="1600" b="1" dirty="0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(</a:t>
            </a:r>
            <a:r>
              <a:rPr lang="en-US" sz="1600" b="1" dirty="0" err="1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max_length</a:t>
            </a:r>
            <a:r>
              <a:rPr lang="en-US" sz="1600" b="1" dirty="0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=</a:t>
            </a:r>
            <a:r>
              <a:rPr lang="en-US" sz="1600" b="1" dirty="0">
                <a:solidFill>
                  <a:srgbClr val="B42419"/>
                </a:solidFill>
                <a:latin typeface="Courier" charset="0"/>
                <a:ea typeface="Courier" charset="0"/>
                <a:cs typeface="Courier" charset="0"/>
              </a:rPr>
              <a:t>128</a:t>
            </a:r>
            <a:r>
              <a:rPr lang="en-US" sz="1600" b="1" dirty="0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, unique=</a:t>
            </a:r>
            <a:r>
              <a:rPr lang="en-US" sz="1600" b="1" dirty="0">
                <a:solidFill>
                  <a:srgbClr val="2EAEBB"/>
                </a:solidFill>
                <a:latin typeface="Courier" charset="0"/>
                <a:ea typeface="Courier" charset="0"/>
                <a:cs typeface="Courier" charset="0"/>
              </a:rPr>
              <a:t>True</a:t>
            </a:r>
            <a:r>
              <a:rPr lang="en-US" sz="1600" b="1" dirty="0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)</a:t>
            </a:r>
          </a:p>
          <a:p>
            <a:r>
              <a:rPr lang="en-US" sz="1600" b="1" dirty="0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    members = </a:t>
            </a:r>
            <a:r>
              <a:rPr lang="en-US" sz="1600" b="1" dirty="0" err="1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models.ManyToManyField</a:t>
            </a:r>
            <a:r>
              <a:rPr lang="en-US" sz="1600" b="1" dirty="0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(Person, </a:t>
            </a:r>
          </a:p>
          <a:p>
            <a:r>
              <a:rPr lang="en-US" sz="1600" b="1" dirty="0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            through=</a:t>
            </a:r>
            <a:r>
              <a:rPr lang="en-US" sz="1600" b="1" dirty="0">
                <a:solidFill>
                  <a:srgbClr val="B42419"/>
                </a:solidFill>
                <a:latin typeface="Courier" charset="0"/>
                <a:ea typeface="Courier" charset="0"/>
                <a:cs typeface="Courier" charset="0"/>
              </a:rPr>
              <a:t>'Membership'</a:t>
            </a:r>
            <a:r>
              <a:rPr lang="en-US" sz="1600" b="1" dirty="0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, </a:t>
            </a:r>
            <a:r>
              <a:rPr lang="en-US" sz="1600" b="1" dirty="0" err="1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related_name</a:t>
            </a:r>
            <a:r>
              <a:rPr lang="en-US" sz="1600" b="1" dirty="0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=</a:t>
            </a:r>
            <a:r>
              <a:rPr lang="en-US" sz="1600" b="1" dirty="0">
                <a:solidFill>
                  <a:srgbClr val="B42419"/>
                </a:solidFill>
                <a:latin typeface="Courier" charset="0"/>
                <a:ea typeface="Courier" charset="0"/>
                <a:cs typeface="Courier" charset="0"/>
              </a:rPr>
              <a:t>'courses'</a:t>
            </a:r>
            <a:r>
              <a:rPr lang="en-US" sz="1600" b="1" dirty="0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)</a:t>
            </a:r>
          </a:p>
          <a:p>
            <a:endParaRPr lang="en-US" sz="1600" b="1" dirty="0">
              <a:solidFill>
                <a:srgbClr val="000000"/>
              </a:solidFill>
              <a:latin typeface="Courier" charset="0"/>
              <a:ea typeface="Courier" charset="0"/>
              <a:cs typeface="Courier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490662" y="5362188"/>
            <a:ext cx="965106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https://</a:t>
            </a:r>
            <a:r>
              <a:rPr lang="en-US" dirty="0" err="1"/>
              <a:t>github.com</a:t>
            </a:r>
            <a:r>
              <a:rPr lang="en-US" dirty="0"/>
              <a:t>/csev/dj4e-samples/blob/master/samples/many/</a:t>
            </a:r>
            <a:r>
              <a:rPr lang="en-US" dirty="0" err="1"/>
              <a:t>models.py</a:t>
            </a:r>
            <a:endParaRPr lang="en-US" dirty="0"/>
          </a:p>
          <a:p>
            <a:r>
              <a:rPr lang="en-US" dirty="0"/>
              <a:t>https://</a:t>
            </a:r>
            <a:r>
              <a:rPr lang="en-US" dirty="0" err="1"/>
              <a:t>docs.djangoproject.com</a:t>
            </a:r>
            <a:r>
              <a:rPr lang="en-US" dirty="0"/>
              <a:t>/</a:t>
            </a:r>
            <a:r>
              <a:rPr lang="en-US" dirty="0" err="1"/>
              <a:t>en</a:t>
            </a:r>
            <a:r>
              <a:rPr lang="en-US" dirty="0"/>
              <a:t>/4.2/ref/models/fields/#choices</a:t>
            </a:r>
          </a:p>
        </p:txBody>
      </p:sp>
    </p:spTree>
    <p:extLst>
      <p:ext uri="{BB962C8B-B14F-4D97-AF65-F5344CB8AC3E}">
        <p14:creationId xmlns:p14="http://schemas.microsoft.com/office/powerpoint/2010/main" val="756013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153377" y="514350"/>
            <a:ext cx="7058343" cy="4832092"/>
          </a:xfrm>
          <a:prstGeom prst="rect">
            <a:avLst/>
          </a:prstGeom>
          <a:solidFill>
            <a:schemeClr val="tx1"/>
          </a:solidFill>
        </p:spPr>
        <p:txBody>
          <a:bodyPr wrap="none" rtlCol="0">
            <a:spAutoFit/>
          </a:bodyPr>
          <a:lstStyle/>
          <a:p>
            <a:r>
              <a:rPr lang="en-US" sz="1400" b="1" dirty="0">
                <a:solidFill>
                  <a:srgbClr val="C1651C"/>
                </a:solidFill>
                <a:latin typeface="Courier" charset="0"/>
                <a:ea typeface="Courier" charset="0"/>
                <a:cs typeface="Courier" charset="0"/>
              </a:rPr>
              <a:t>class</a:t>
            </a:r>
            <a:r>
              <a:rPr lang="en-US" sz="1400" b="1" dirty="0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sz="1400" b="1" dirty="0">
                <a:solidFill>
                  <a:srgbClr val="2EAEBB"/>
                </a:solidFill>
                <a:latin typeface="Courier" charset="0"/>
                <a:ea typeface="Courier" charset="0"/>
                <a:cs typeface="Courier" charset="0"/>
              </a:rPr>
              <a:t>Membership</a:t>
            </a:r>
            <a:r>
              <a:rPr lang="en-US" sz="1400" b="1" dirty="0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(</a:t>
            </a:r>
            <a:r>
              <a:rPr lang="en-US" sz="1400" b="1" dirty="0" err="1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models.Model</a:t>
            </a:r>
            <a:r>
              <a:rPr lang="en-US" sz="1400" b="1" dirty="0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):</a:t>
            </a:r>
          </a:p>
          <a:p>
            <a:r>
              <a:rPr lang="en-US" sz="1400" b="1" dirty="0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    person = </a:t>
            </a:r>
            <a:r>
              <a:rPr lang="en-US" sz="1400" b="1" dirty="0" err="1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models.ForeignKey</a:t>
            </a:r>
            <a:r>
              <a:rPr lang="en-US" sz="1400" b="1" dirty="0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(Person, </a:t>
            </a:r>
            <a:r>
              <a:rPr lang="en-US" sz="1400" b="1" dirty="0" err="1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on_delete</a:t>
            </a:r>
            <a:r>
              <a:rPr lang="en-US" sz="1400" b="1" dirty="0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=</a:t>
            </a:r>
            <a:r>
              <a:rPr lang="en-US" sz="1400" b="1" dirty="0" err="1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models.CASCADE</a:t>
            </a:r>
            <a:r>
              <a:rPr lang="en-US" sz="1400" b="1" dirty="0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)</a:t>
            </a:r>
          </a:p>
          <a:p>
            <a:r>
              <a:rPr lang="en-US" sz="1400" b="1" dirty="0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    course = </a:t>
            </a:r>
            <a:r>
              <a:rPr lang="en-US" sz="1400" b="1" dirty="0" err="1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models.ForeignKey</a:t>
            </a:r>
            <a:r>
              <a:rPr lang="en-US" sz="1400" b="1" dirty="0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(Course, </a:t>
            </a:r>
            <a:r>
              <a:rPr lang="en-US" sz="1400" b="1" dirty="0" err="1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on_delete</a:t>
            </a:r>
            <a:r>
              <a:rPr lang="en-US" sz="1400" b="1" dirty="0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=</a:t>
            </a:r>
            <a:r>
              <a:rPr lang="en-US" sz="1400" b="1" dirty="0" err="1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models.CASCADE</a:t>
            </a:r>
            <a:r>
              <a:rPr lang="en-US" sz="1400" b="1" dirty="0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)</a:t>
            </a:r>
            <a:endParaRPr lang="de-DE" sz="1400" b="1" dirty="0">
              <a:solidFill>
                <a:srgbClr val="000000"/>
              </a:solidFill>
              <a:latin typeface="Courier" charset="0"/>
              <a:ea typeface="Courier" charset="0"/>
              <a:cs typeface="Courier" charset="0"/>
            </a:endParaRPr>
          </a:p>
          <a:p>
            <a:endParaRPr lang="de-DE" sz="1400" b="1" dirty="0">
              <a:solidFill>
                <a:srgbClr val="000000"/>
              </a:solidFill>
              <a:latin typeface="Courier" charset="0"/>
              <a:ea typeface="Courier" charset="0"/>
              <a:cs typeface="Courier" charset="0"/>
            </a:endParaRPr>
          </a:p>
          <a:p>
            <a:r>
              <a:rPr lang="de-DE" sz="1400" b="1" dirty="0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    LEARNER = </a:t>
            </a:r>
            <a:r>
              <a:rPr lang="de-DE" sz="1400" b="1" dirty="0">
                <a:solidFill>
                  <a:srgbClr val="B42419"/>
                </a:solidFill>
                <a:latin typeface="Courier" charset="0"/>
                <a:ea typeface="Courier" charset="0"/>
                <a:cs typeface="Courier" charset="0"/>
              </a:rPr>
              <a:t>1</a:t>
            </a:r>
            <a:endParaRPr lang="de-DE" sz="1400" b="1" dirty="0">
              <a:solidFill>
                <a:srgbClr val="000000"/>
              </a:solidFill>
              <a:latin typeface="Courier" charset="0"/>
              <a:ea typeface="Courier" charset="0"/>
              <a:cs typeface="Courier" charset="0"/>
            </a:endParaRPr>
          </a:p>
          <a:p>
            <a:r>
              <a:rPr lang="mr-IN" sz="1400" b="1" dirty="0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    IA = </a:t>
            </a:r>
            <a:r>
              <a:rPr lang="mr-IN" sz="1400" b="1" dirty="0">
                <a:solidFill>
                  <a:srgbClr val="B42419"/>
                </a:solidFill>
                <a:latin typeface="Courier" charset="0"/>
                <a:ea typeface="Courier" charset="0"/>
                <a:cs typeface="Courier" charset="0"/>
              </a:rPr>
              <a:t>1000</a:t>
            </a:r>
            <a:endParaRPr lang="mr-IN" sz="1400" b="1" dirty="0">
              <a:solidFill>
                <a:srgbClr val="000000"/>
              </a:solidFill>
              <a:latin typeface="Courier" charset="0"/>
              <a:ea typeface="Courier" charset="0"/>
              <a:cs typeface="Courier" charset="0"/>
            </a:endParaRPr>
          </a:p>
          <a:p>
            <a:r>
              <a:rPr lang="mr-IN" sz="1400" b="1" dirty="0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    GSI = </a:t>
            </a:r>
            <a:r>
              <a:rPr lang="mr-IN" sz="1400" b="1" dirty="0">
                <a:solidFill>
                  <a:srgbClr val="B42419"/>
                </a:solidFill>
                <a:latin typeface="Courier" charset="0"/>
                <a:ea typeface="Courier" charset="0"/>
                <a:cs typeface="Courier" charset="0"/>
              </a:rPr>
              <a:t>2000</a:t>
            </a:r>
            <a:endParaRPr lang="mr-IN" sz="1400" b="1" dirty="0">
              <a:solidFill>
                <a:srgbClr val="000000"/>
              </a:solidFill>
              <a:latin typeface="Courier" charset="0"/>
              <a:ea typeface="Courier" charset="0"/>
              <a:cs typeface="Courier" charset="0"/>
            </a:endParaRPr>
          </a:p>
          <a:p>
            <a:r>
              <a:rPr lang="mr-IN" sz="1400" b="1" dirty="0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    INSTRUCTOR = </a:t>
            </a:r>
            <a:r>
              <a:rPr lang="mr-IN" sz="1400" b="1" dirty="0">
                <a:solidFill>
                  <a:srgbClr val="B42419"/>
                </a:solidFill>
                <a:latin typeface="Courier" charset="0"/>
                <a:ea typeface="Courier" charset="0"/>
                <a:cs typeface="Courier" charset="0"/>
              </a:rPr>
              <a:t>5000</a:t>
            </a:r>
            <a:endParaRPr lang="mr-IN" sz="1400" b="1" dirty="0">
              <a:solidFill>
                <a:srgbClr val="000000"/>
              </a:solidFill>
              <a:latin typeface="Courier" charset="0"/>
              <a:ea typeface="Courier" charset="0"/>
              <a:cs typeface="Courier" charset="0"/>
            </a:endParaRPr>
          </a:p>
          <a:p>
            <a:r>
              <a:rPr lang="mr-IN" sz="1400" b="1" dirty="0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    ADMIN = </a:t>
            </a:r>
            <a:r>
              <a:rPr lang="mr-IN" sz="1400" b="1" dirty="0">
                <a:solidFill>
                  <a:srgbClr val="B42419"/>
                </a:solidFill>
                <a:latin typeface="Courier" charset="0"/>
                <a:ea typeface="Courier" charset="0"/>
                <a:cs typeface="Courier" charset="0"/>
              </a:rPr>
              <a:t>10000</a:t>
            </a:r>
            <a:endParaRPr lang="mr-IN" sz="1400" b="1" dirty="0">
              <a:solidFill>
                <a:srgbClr val="000000"/>
              </a:solidFill>
              <a:latin typeface="Courier" charset="0"/>
              <a:ea typeface="Courier" charset="0"/>
              <a:cs typeface="Courier" charset="0"/>
            </a:endParaRPr>
          </a:p>
          <a:p>
            <a:endParaRPr lang="mr-IN" sz="1400" b="1" dirty="0">
              <a:solidFill>
                <a:srgbClr val="000000"/>
              </a:solidFill>
              <a:latin typeface="Courier" charset="0"/>
              <a:ea typeface="Courier" charset="0"/>
              <a:cs typeface="Courier" charset="0"/>
            </a:endParaRPr>
          </a:p>
          <a:p>
            <a:r>
              <a:rPr lang="en-US" sz="1400" b="1" dirty="0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    MEMBER_CHOICES = (</a:t>
            </a:r>
          </a:p>
          <a:p>
            <a:r>
              <a:rPr lang="de-DE" sz="1400" b="1" dirty="0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        ( LEARNER, </a:t>
            </a:r>
            <a:r>
              <a:rPr lang="de-DE" sz="1400" b="1" dirty="0">
                <a:solidFill>
                  <a:srgbClr val="B42419"/>
                </a:solidFill>
                <a:latin typeface="Courier" charset="0"/>
                <a:ea typeface="Courier" charset="0"/>
                <a:cs typeface="Courier" charset="0"/>
              </a:rPr>
              <a:t>'</a:t>
            </a:r>
            <a:r>
              <a:rPr lang="de-DE" sz="1400" b="1" dirty="0" err="1">
                <a:solidFill>
                  <a:srgbClr val="B42419"/>
                </a:solidFill>
                <a:latin typeface="Courier" charset="0"/>
                <a:ea typeface="Courier" charset="0"/>
                <a:cs typeface="Courier" charset="0"/>
              </a:rPr>
              <a:t>Learner</a:t>
            </a:r>
            <a:r>
              <a:rPr lang="de-DE" sz="1400" b="1" dirty="0">
                <a:solidFill>
                  <a:srgbClr val="B42419"/>
                </a:solidFill>
                <a:latin typeface="Courier" charset="0"/>
                <a:ea typeface="Courier" charset="0"/>
                <a:cs typeface="Courier" charset="0"/>
              </a:rPr>
              <a:t>'</a:t>
            </a:r>
            <a:r>
              <a:rPr lang="de-DE" sz="1400" b="1" dirty="0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),</a:t>
            </a:r>
          </a:p>
          <a:p>
            <a:r>
              <a:rPr lang="de-DE" sz="1400" b="1" dirty="0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        ( IA, </a:t>
            </a:r>
            <a:r>
              <a:rPr lang="de-DE" sz="1400" b="1" dirty="0">
                <a:solidFill>
                  <a:srgbClr val="B42419"/>
                </a:solidFill>
                <a:latin typeface="Courier" charset="0"/>
                <a:ea typeface="Courier" charset="0"/>
                <a:cs typeface="Courier" charset="0"/>
              </a:rPr>
              <a:t>'</a:t>
            </a:r>
            <a:r>
              <a:rPr lang="de-DE" sz="1400" b="1" dirty="0" err="1">
                <a:solidFill>
                  <a:srgbClr val="B42419"/>
                </a:solidFill>
                <a:latin typeface="Courier" charset="0"/>
                <a:ea typeface="Courier" charset="0"/>
                <a:cs typeface="Courier" charset="0"/>
              </a:rPr>
              <a:t>Instructional</a:t>
            </a:r>
            <a:r>
              <a:rPr lang="de-DE" sz="1400" b="1" dirty="0">
                <a:solidFill>
                  <a:srgbClr val="B42419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de-DE" sz="1400" b="1" dirty="0" err="1">
                <a:solidFill>
                  <a:srgbClr val="B42419"/>
                </a:solidFill>
                <a:latin typeface="Courier" charset="0"/>
                <a:ea typeface="Courier" charset="0"/>
                <a:cs typeface="Courier" charset="0"/>
              </a:rPr>
              <a:t>Assistant</a:t>
            </a:r>
            <a:r>
              <a:rPr lang="de-DE" sz="1400" b="1" dirty="0">
                <a:solidFill>
                  <a:srgbClr val="B42419"/>
                </a:solidFill>
                <a:latin typeface="Courier" charset="0"/>
                <a:ea typeface="Courier" charset="0"/>
                <a:cs typeface="Courier" charset="0"/>
              </a:rPr>
              <a:t>'</a:t>
            </a:r>
            <a:r>
              <a:rPr lang="de-DE" sz="1400" b="1" dirty="0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 ),</a:t>
            </a:r>
          </a:p>
          <a:p>
            <a:r>
              <a:rPr lang="de-DE" sz="1400" b="1" dirty="0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        ( GSI, </a:t>
            </a:r>
            <a:r>
              <a:rPr lang="de-DE" sz="1400" b="1" dirty="0">
                <a:solidFill>
                  <a:srgbClr val="B42419"/>
                </a:solidFill>
                <a:latin typeface="Courier" charset="0"/>
                <a:ea typeface="Courier" charset="0"/>
                <a:cs typeface="Courier" charset="0"/>
              </a:rPr>
              <a:t>'Grad Student </a:t>
            </a:r>
            <a:r>
              <a:rPr lang="de-DE" sz="1400" b="1" dirty="0" err="1">
                <a:solidFill>
                  <a:srgbClr val="B42419"/>
                </a:solidFill>
                <a:latin typeface="Courier" charset="0"/>
                <a:ea typeface="Courier" charset="0"/>
                <a:cs typeface="Courier" charset="0"/>
              </a:rPr>
              <a:t>Instructor</a:t>
            </a:r>
            <a:r>
              <a:rPr lang="de-DE" sz="1400" b="1" dirty="0">
                <a:solidFill>
                  <a:srgbClr val="B42419"/>
                </a:solidFill>
                <a:latin typeface="Courier" charset="0"/>
                <a:ea typeface="Courier" charset="0"/>
                <a:cs typeface="Courier" charset="0"/>
              </a:rPr>
              <a:t>'</a:t>
            </a:r>
            <a:r>
              <a:rPr lang="de-DE" sz="1400" b="1" dirty="0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 ),</a:t>
            </a:r>
          </a:p>
          <a:p>
            <a:r>
              <a:rPr lang="de-DE" sz="1400" b="1" dirty="0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        ( INSTRUCTOR, </a:t>
            </a:r>
            <a:r>
              <a:rPr lang="de-DE" sz="1400" b="1" dirty="0">
                <a:solidFill>
                  <a:srgbClr val="B42419"/>
                </a:solidFill>
                <a:latin typeface="Courier" charset="0"/>
                <a:ea typeface="Courier" charset="0"/>
                <a:cs typeface="Courier" charset="0"/>
              </a:rPr>
              <a:t>'</a:t>
            </a:r>
            <a:r>
              <a:rPr lang="de-DE" sz="1400" b="1" dirty="0" err="1">
                <a:solidFill>
                  <a:srgbClr val="B42419"/>
                </a:solidFill>
                <a:latin typeface="Courier" charset="0"/>
                <a:ea typeface="Courier" charset="0"/>
                <a:cs typeface="Courier" charset="0"/>
              </a:rPr>
              <a:t>Instructor</a:t>
            </a:r>
            <a:r>
              <a:rPr lang="de-DE" sz="1400" b="1" dirty="0">
                <a:solidFill>
                  <a:srgbClr val="B42419"/>
                </a:solidFill>
                <a:latin typeface="Courier" charset="0"/>
                <a:ea typeface="Courier" charset="0"/>
                <a:cs typeface="Courier" charset="0"/>
              </a:rPr>
              <a:t>'</a:t>
            </a:r>
            <a:r>
              <a:rPr lang="de-DE" sz="1400" b="1" dirty="0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 ),</a:t>
            </a:r>
          </a:p>
          <a:p>
            <a:r>
              <a:rPr lang="mr-IN" sz="1400" b="1" dirty="0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        ( ADMIN, </a:t>
            </a:r>
            <a:r>
              <a:rPr lang="mr-IN" sz="1400" b="1" dirty="0">
                <a:solidFill>
                  <a:srgbClr val="B42419"/>
                </a:solidFill>
                <a:latin typeface="Courier" charset="0"/>
                <a:ea typeface="Courier" charset="0"/>
                <a:cs typeface="Courier" charset="0"/>
              </a:rPr>
              <a:t>'</a:t>
            </a:r>
            <a:r>
              <a:rPr lang="mr-IN" sz="1400" b="1" dirty="0" err="1">
                <a:solidFill>
                  <a:srgbClr val="B42419"/>
                </a:solidFill>
                <a:latin typeface="Courier" charset="0"/>
                <a:ea typeface="Courier" charset="0"/>
                <a:cs typeface="Courier" charset="0"/>
              </a:rPr>
              <a:t>Administrator</a:t>
            </a:r>
            <a:r>
              <a:rPr lang="mr-IN" sz="1400" b="1" dirty="0">
                <a:solidFill>
                  <a:srgbClr val="B42419"/>
                </a:solidFill>
                <a:latin typeface="Courier" charset="0"/>
                <a:ea typeface="Courier" charset="0"/>
                <a:cs typeface="Courier" charset="0"/>
              </a:rPr>
              <a:t>'</a:t>
            </a:r>
            <a:r>
              <a:rPr lang="mr-IN" sz="1400" b="1" dirty="0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 ),</a:t>
            </a:r>
          </a:p>
          <a:p>
            <a:r>
              <a:rPr lang="mr-IN" sz="1400" b="1" dirty="0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    )</a:t>
            </a:r>
          </a:p>
          <a:p>
            <a:endParaRPr lang="en-US" sz="1400" b="1" dirty="0">
              <a:solidFill>
                <a:srgbClr val="000000"/>
              </a:solidFill>
              <a:latin typeface="Courier" charset="0"/>
              <a:ea typeface="Courier" charset="0"/>
              <a:cs typeface="Courier" charset="0"/>
            </a:endParaRPr>
          </a:p>
          <a:p>
            <a:r>
              <a:rPr lang="en-US" sz="1400" b="1" dirty="0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    role = </a:t>
            </a:r>
            <a:r>
              <a:rPr lang="en-US" sz="1400" b="1" dirty="0" err="1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models.IntegerField</a:t>
            </a:r>
            <a:r>
              <a:rPr lang="en-US" sz="1400" b="1" dirty="0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(</a:t>
            </a:r>
          </a:p>
          <a:p>
            <a:r>
              <a:rPr lang="en-US" sz="1400" b="1" dirty="0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        choices=MEMBER_CHOICES,</a:t>
            </a:r>
          </a:p>
          <a:p>
            <a:r>
              <a:rPr lang="en-US" sz="1400" b="1" dirty="0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        default=LEARNER,</a:t>
            </a:r>
          </a:p>
          <a:p>
            <a:r>
              <a:rPr lang="mr-IN" sz="1400" b="1" dirty="0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    )</a:t>
            </a:r>
            <a:endParaRPr lang="en-US" sz="1400" b="1" dirty="0">
              <a:solidFill>
                <a:srgbClr val="000000"/>
              </a:solidFill>
              <a:latin typeface="Courier" charset="0"/>
              <a:ea typeface="Courier" charset="0"/>
              <a:cs typeface="Courier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620279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880782" y="581032"/>
            <a:ext cx="9389109" cy="535531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Menlo-Regular" charset="0"/>
              </a:rPr>
              <a:t>&gt;&gt;&gt; </a:t>
            </a:r>
            <a:r>
              <a:rPr lang="en-US" dirty="0">
                <a:solidFill>
                  <a:srgbClr val="FF7F00"/>
                </a:solidFill>
                <a:latin typeface="Menlo-Regular" charset="0"/>
              </a:rPr>
              <a:t>from </a:t>
            </a:r>
            <a:r>
              <a:rPr lang="en-US" dirty="0" err="1">
                <a:solidFill>
                  <a:srgbClr val="FF7F00"/>
                </a:solidFill>
                <a:latin typeface="Menlo-Regular" charset="0"/>
              </a:rPr>
              <a:t>many.models</a:t>
            </a:r>
            <a:r>
              <a:rPr lang="en-US" dirty="0">
                <a:solidFill>
                  <a:srgbClr val="FF7F00"/>
                </a:solidFill>
                <a:latin typeface="Menlo-Regular" charset="0"/>
              </a:rPr>
              <a:t> import Person, Course, Membership</a:t>
            </a:r>
          </a:p>
          <a:p>
            <a:r>
              <a:rPr lang="en-US" dirty="0">
                <a:latin typeface="Menlo-Regular" charset="0"/>
              </a:rPr>
              <a:t>&gt;&gt;&gt;</a:t>
            </a:r>
            <a:r>
              <a:rPr lang="en-US" dirty="0">
                <a:solidFill>
                  <a:srgbClr val="FF7F00"/>
                </a:solidFill>
                <a:latin typeface="Menlo-Regular" charset="0"/>
              </a:rPr>
              <a:t> p = Person(email='</a:t>
            </a:r>
            <a:r>
              <a:rPr lang="en-US" dirty="0" err="1">
                <a:solidFill>
                  <a:srgbClr val="FF7F00"/>
                </a:solidFill>
                <a:latin typeface="Menlo-Regular" charset="0"/>
              </a:rPr>
              <a:t>ted@umich.edu</a:t>
            </a:r>
            <a:r>
              <a:rPr lang="en-US" dirty="0">
                <a:solidFill>
                  <a:srgbClr val="FF7F00"/>
                </a:solidFill>
                <a:latin typeface="Menlo-Regular" charset="0"/>
              </a:rPr>
              <a:t>')</a:t>
            </a:r>
          </a:p>
          <a:p>
            <a:r>
              <a:rPr lang="en-US" dirty="0">
                <a:latin typeface="Menlo-Regular" charset="0"/>
              </a:rPr>
              <a:t>&gt;&gt;&gt;</a:t>
            </a:r>
            <a:r>
              <a:rPr lang="en-US" dirty="0">
                <a:solidFill>
                  <a:srgbClr val="FF7F00"/>
                </a:solidFill>
                <a:latin typeface="Menlo-Regular" charset="0"/>
              </a:rPr>
              <a:t> </a:t>
            </a:r>
            <a:r>
              <a:rPr lang="en-US" dirty="0" err="1">
                <a:solidFill>
                  <a:srgbClr val="FF7F00"/>
                </a:solidFill>
                <a:latin typeface="Menlo-Regular" charset="0"/>
              </a:rPr>
              <a:t>p.save</a:t>
            </a:r>
            <a:r>
              <a:rPr lang="en-US" dirty="0">
                <a:solidFill>
                  <a:srgbClr val="FF7F00"/>
                </a:solidFill>
                <a:latin typeface="Menlo-Regular" charset="0"/>
              </a:rPr>
              <a:t>()</a:t>
            </a:r>
          </a:p>
          <a:p>
            <a:r>
              <a:rPr lang="en-US" dirty="0">
                <a:latin typeface="Menlo-Regular" charset="0"/>
              </a:rPr>
              <a:t>&gt;&gt;&gt;</a:t>
            </a:r>
            <a:r>
              <a:rPr lang="en-US" dirty="0">
                <a:solidFill>
                  <a:srgbClr val="FF7F00"/>
                </a:solidFill>
                <a:latin typeface="Menlo-Regular" charset="0"/>
              </a:rPr>
              <a:t> c = Course(title='Woodcraft')</a:t>
            </a:r>
          </a:p>
          <a:p>
            <a:r>
              <a:rPr lang="en-US" dirty="0">
                <a:latin typeface="Menlo-Regular" charset="0"/>
              </a:rPr>
              <a:t>&gt;&gt;&gt;</a:t>
            </a:r>
            <a:r>
              <a:rPr lang="en-US" dirty="0">
                <a:solidFill>
                  <a:srgbClr val="FF7F00"/>
                </a:solidFill>
                <a:latin typeface="Menlo-Regular" charset="0"/>
              </a:rPr>
              <a:t> </a:t>
            </a:r>
            <a:r>
              <a:rPr lang="en-US" dirty="0" err="1">
                <a:solidFill>
                  <a:srgbClr val="FF7F00"/>
                </a:solidFill>
                <a:latin typeface="Menlo-Regular" charset="0"/>
              </a:rPr>
              <a:t>c.save</a:t>
            </a:r>
            <a:r>
              <a:rPr lang="en-US" dirty="0">
                <a:solidFill>
                  <a:srgbClr val="FF7F00"/>
                </a:solidFill>
                <a:latin typeface="Menlo-Regular" charset="0"/>
              </a:rPr>
              <a:t>()</a:t>
            </a:r>
          </a:p>
          <a:p>
            <a:r>
              <a:rPr lang="en-US" dirty="0">
                <a:latin typeface="Menlo-Regular" charset="0"/>
              </a:rPr>
              <a:t>&gt;&gt;&gt; </a:t>
            </a:r>
            <a:r>
              <a:rPr lang="en-US" dirty="0" err="1">
                <a:solidFill>
                  <a:srgbClr val="FF7F00"/>
                </a:solidFill>
                <a:latin typeface="Menlo-Regular" charset="0"/>
              </a:rPr>
              <a:t>c.id</a:t>
            </a:r>
            <a:endParaRPr lang="en-US" dirty="0">
              <a:solidFill>
                <a:srgbClr val="FF7F00"/>
              </a:solidFill>
              <a:latin typeface="Menlo-Regular" charset="0"/>
            </a:endParaRPr>
          </a:p>
          <a:p>
            <a:r>
              <a:rPr lang="en-US" dirty="0">
                <a:latin typeface="Menlo-Regular" charset="0"/>
              </a:rPr>
              <a:t>6</a:t>
            </a:r>
          </a:p>
          <a:p>
            <a:r>
              <a:rPr lang="en-US" dirty="0">
                <a:latin typeface="Menlo-Regular" charset="0"/>
              </a:rPr>
              <a:t>&gt;&gt;&gt;</a:t>
            </a:r>
            <a:r>
              <a:rPr lang="en-US" dirty="0">
                <a:solidFill>
                  <a:srgbClr val="FF7F00"/>
                </a:solidFill>
                <a:latin typeface="Menlo-Regular" charset="0"/>
              </a:rPr>
              <a:t> </a:t>
            </a:r>
            <a:r>
              <a:rPr lang="en-US" dirty="0" err="1">
                <a:solidFill>
                  <a:srgbClr val="FF7F00"/>
                </a:solidFill>
                <a:latin typeface="Menlo-Regular" charset="0"/>
              </a:rPr>
              <a:t>c.members.values</a:t>
            </a:r>
            <a:r>
              <a:rPr lang="en-US" dirty="0">
                <a:solidFill>
                  <a:srgbClr val="FF7F00"/>
                </a:solidFill>
                <a:latin typeface="Menlo-Regular" charset="0"/>
              </a:rPr>
              <a:t>()</a:t>
            </a:r>
          </a:p>
          <a:p>
            <a:r>
              <a:rPr lang="en-US" dirty="0">
                <a:latin typeface="Menlo-Regular" charset="0"/>
              </a:rPr>
              <a:t>&lt;</a:t>
            </a:r>
            <a:r>
              <a:rPr lang="en-US" dirty="0" err="1">
                <a:latin typeface="Menlo-Regular" charset="0"/>
              </a:rPr>
              <a:t>QuerySet</a:t>
            </a:r>
            <a:r>
              <a:rPr lang="en-US" dirty="0">
                <a:latin typeface="Menlo-Regular" charset="0"/>
              </a:rPr>
              <a:t> []&gt;</a:t>
            </a:r>
            <a:endParaRPr lang="mr-IN" dirty="0">
              <a:latin typeface="Menlo-Regular" charset="0"/>
            </a:endParaRPr>
          </a:p>
          <a:p>
            <a:r>
              <a:rPr lang="en-US" dirty="0">
                <a:latin typeface="Menlo-Regular" charset="0"/>
              </a:rPr>
              <a:t>&gt;&gt;&gt;</a:t>
            </a:r>
            <a:r>
              <a:rPr lang="en-US" dirty="0">
                <a:solidFill>
                  <a:srgbClr val="FF7F00"/>
                </a:solidFill>
                <a:latin typeface="Menlo-Regular" charset="0"/>
              </a:rPr>
              <a:t> m = Membership(role=</a:t>
            </a:r>
            <a:r>
              <a:rPr lang="en-US" dirty="0" err="1">
                <a:solidFill>
                  <a:srgbClr val="FF7F00"/>
                </a:solidFill>
                <a:latin typeface="Menlo-Regular" charset="0"/>
              </a:rPr>
              <a:t>Membership.INSTRUCTOR</a:t>
            </a:r>
            <a:r>
              <a:rPr lang="en-US" dirty="0">
                <a:solidFill>
                  <a:srgbClr val="FF7F00"/>
                </a:solidFill>
                <a:latin typeface="Menlo-Regular" charset="0"/>
              </a:rPr>
              <a:t>, course=c, person=p)</a:t>
            </a:r>
          </a:p>
          <a:p>
            <a:r>
              <a:rPr lang="mr-IN" dirty="0">
                <a:latin typeface="Menlo-Regular" charset="0"/>
              </a:rPr>
              <a:t>&gt;&gt;&gt;</a:t>
            </a:r>
            <a:r>
              <a:rPr lang="mr-IN" dirty="0">
                <a:solidFill>
                  <a:srgbClr val="FF7F00"/>
                </a:solidFill>
                <a:latin typeface="Menlo-Regular" charset="0"/>
              </a:rPr>
              <a:t> </a:t>
            </a:r>
            <a:r>
              <a:rPr lang="mr-IN" dirty="0" err="1">
                <a:solidFill>
                  <a:srgbClr val="FF7F00"/>
                </a:solidFill>
                <a:latin typeface="Menlo-Regular" charset="0"/>
              </a:rPr>
              <a:t>m.save</a:t>
            </a:r>
            <a:r>
              <a:rPr lang="mr-IN" dirty="0">
                <a:solidFill>
                  <a:srgbClr val="FF7F00"/>
                </a:solidFill>
                <a:latin typeface="Menlo-Regular" charset="0"/>
              </a:rPr>
              <a:t>()</a:t>
            </a:r>
          </a:p>
          <a:p>
            <a:r>
              <a:rPr lang="mr-IN" dirty="0">
                <a:latin typeface="Menlo-Regular" charset="0"/>
              </a:rPr>
              <a:t>&gt;&gt;&gt;</a:t>
            </a:r>
            <a:r>
              <a:rPr lang="mr-IN" dirty="0">
                <a:solidFill>
                  <a:srgbClr val="FF7F00"/>
                </a:solidFill>
                <a:latin typeface="Menlo-Regular" charset="0"/>
              </a:rPr>
              <a:t> </a:t>
            </a:r>
            <a:r>
              <a:rPr lang="mr-IN" dirty="0" err="1">
                <a:solidFill>
                  <a:srgbClr val="FF7F00"/>
                </a:solidFill>
                <a:latin typeface="Menlo-Regular" charset="0"/>
              </a:rPr>
              <a:t>m.id</a:t>
            </a:r>
            <a:endParaRPr lang="mr-IN" dirty="0">
              <a:solidFill>
                <a:srgbClr val="FF7F00"/>
              </a:solidFill>
              <a:latin typeface="Menlo-Regular" charset="0"/>
            </a:endParaRPr>
          </a:p>
          <a:p>
            <a:r>
              <a:rPr lang="mr-IN" dirty="0">
                <a:latin typeface="Menlo-Regular" charset="0"/>
              </a:rPr>
              <a:t>15</a:t>
            </a:r>
          </a:p>
          <a:p>
            <a:r>
              <a:rPr lang="en-US" dirty="0">
                <a:latin typeface="Menlo-Regular" charset="0"/>
              </a:rPr>
              <a:t>&gt;&gt;&gt; </a:t>
            </a:r>
            <a:r>
              <a:rPr lang="en-US" dirty="0" err="1">
                <a:solidFill>
                  <a:srgbClr val="FF7F00"/>
                </a:solidFill>
                <a:latin typeface="Menlo-Regular" charset="0"/>
              </a:rPr>
              <a:t>m.course_id</a:t>
            </a:r>
            <a:endParaRPr lang="en-US" dirty="0">
              <a:solidFill>
                <a:srgbClr val="FF7F00"/>
              </a:solidFill>
              <a:latin typeface="Menlo-Regular" charset="0"/>
            </a:endParaRPr>
          </a:p>
          <a:p>
            <a:r>
              <a:rPr lang="en-US" dirty="0">
                <a:latin typeface="Menlo-Regular" charset="0"/>
              </a:rPr>
              <a:t>6</a:t>
            </a:r>
          </a:p>
          <a:p>
            <a:r>
              <a:rPr lang="en-US" dirty="0">
                <a:latin typeface="Menlo-Regular" charset="0"/>
              </a:rPr>
              <a:t>&gt;&gt;&gt; </a:t>
            </a:r>
            <a:r>
              <a:rPr lang="en-US" dirty="0" err="1">
                <a:solidFill>
                  <a:srgbClr val="FF7F00"/>
                </a:solidFill>
                <a:latin typeface="Menlo-Regular" charset="0"/>
              </a:rPr>
              <a:t>c.members.values</a:t>
            </a:r>
            <a:r>
              <a:rPr lang="en-US" dirty="0">
                <a:solidFill>
                  <a:srgbClr val="FF7F00"/>
                </a:solidFill>
                <a:latin typeface="Menlo-Regular" charset="0"/>
              </a:rPr>
              <a:t>()</a:t>
            </a:r>
          </a:p>
          <a:p>
            <a:r>
              <a:rPr lang="en-US" dirty="0">
                <a:latin typeface="Menlo-Regular" charset="0"/>
              </a:rPr>
              <a:t>&lt;</a:t>
            </a:r>
            <a:r>
              <a:rPr lang="en-US" dirty="0" err="1">
                <a:latin typeface="Menlo-Regular" charset="0"/>
              </a:rPr>
              <a:t>QuerySet</a:t>
            </a:r>
            <a:r>
              <a:rPr lang="en-US" dirty="0">
                <a:latin typeface="Menlo-Regular" charset="0"/>
              </a:rPr>
              <a:t> [{'id': 3, 'email': '</a:t>
            </a:r>
            <a:r>
              <a:rPr lang="en-US" dirty="0" err="1">
                <a:latin typeface="Menlo-Regular" charset="0"/>
              </a:rPr>
              <a:t>ted@umich.edu</a:t>
            </a:r>
            <a:r>
              <a:rPr lang="en-US" dirty="0">
                <a:latin typeface="Menlo-Regular" charset="0"/>
              </a:rPr>
              <a:t>', 'name': None}]&gt;</a:t>
            </a:r>
          </a:p>
          <a:p>
            <a:r>
              <a:rPr lang="mr-IN" dirty="0">
                <a:latin typeface="Menlo-Regular" charset="0"/>
              </a:rPr>
              <a:t>&gt;&gt;&gt;</a:t>
            </a:r>
            <a:r>
              <a:rPr lang="en-US" dirty="0">
                <a:latin typeface="Menlo-Regular" charset="0"/>
              </a:rPr>
              <a:t> </a:t>
            </a:r>
            <a:r>
              <a:rPr lang="en-US" dirty="0" err="1">
                <a:solidFill>
                  <a:srgbClr val="FF7F00"/>
                </a:solidFill>
                <a:latin typeface="Menlo-Regular" charset="0"/>
              </a:rPr>
              <a:t>p.courses.values</a:t>
            </a:r>
            <a:r>
              <a:rPr lang="en-US" dirty="0">
                <a:solidFill>
                  <a:srgbClr val="FF7F00"/>
                </a:solidFill>
                <a:latin typeface="Menlo-Regular" charset="0"/>
              </a:rPr>
              <a:t>()</a:t>
            </a:r>
          </a:p>
          <a:p>
            <a:r>
              <a:rPr lang="en-US" dirty="0">
                <a:latin typeface="Menlo-Regular" charset="0"/>
              </a:rPr>
              <a:t>&lt;</a:t>
            </a:r>
            <a:r>
              <a:rPr lang="en-US" dirty="0" err="1">
                <a:latin typeface="Menlo-Regular" charset="0"/>
              </a:rPr>
              <a:t>QuerySet</a:t>
            </a:r>
            <a:r>
              <a:rPr lang="en-US" dirty="0">
                <a:latin typeface="Menlo-Regular" charset="0"/>
              </a:rPr>
              <a:t> [{'id': 6, 'title': 'Woodcraft'}]&gt;</a:t>
            </a:r>
            <a:endParaRPr lang="mr-IN" dirty="0">
              <a:latin typeface="Menlo-Regular" charset="0"/>
            </a:endParaRPr>
          </a:p>
        </p:txBody>
      </p:sp>
      <p:sp>
        <p:nvSpPr>
          <p:cNvPr id="4" name="Shape 651"/>
          <p:cNvSpPr/>
          <p:nvPr/>
        </p:nvSpPr>
        <p:spPr>
          <a:xfrm>
            <a:off x="7379074" y="3750251"/>
            <a:ext cx="1492619" cy="734483"/>
          </a:xfrm>
          <a:prstGeom prst="rect">
            <a:avLst/>
          </a:prstGeom>
          <a:noFill/>
          <a:ln w="25400" cap="flat" cmpd="sng">
            <a:solidFill>
              <a:srgbClr val="FF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algn="ctr">
              <a:buClr>
                <a:schemeClr val="lt1"/>
              </a:buClr>
              <a:buSzPct val="25000"/>
            </a:pPr>
            <a:r>
              <a:rPr lang="en" sz="2400" dirty="0">
                <a:solidFill>
                  <a:schemeClr val="lt1"/>
                </a:solidFill>
              </a:rPr>
              <a:t> </a:t>
            </a:r>
            <a:r>
              <a:rPr lang="en-US" sz="240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Member</a:t>
            </a:r>
            <a:endParaRPr lang="en" sz="2400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" name="Shape 654"/>
          <p:cNvSpPr/>
          <p:nvPr/>
        </p:nvSpPr>
        <p:spPr>
          <a:xfrm>
            <a:off x="4343401" y="3770359"/>
            <a:ext cx="1492619" cy="694267"/>
          </a:xfrm>
          <a:prstGeom prst="rect">
            <a:avLst/>
          </a:prstGeom>
          <a:noFill/>
          <a:ln w="25400" cap="flat" cmpd="sng">
            <a:solidFill>
              <a:srgbClr val="FF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algn="ctr">
              <a:buClr>
                <a:schemeClr val="lt1"/>
              </a:buClr>
              <a:buSzPct val="25000"/>
            </a:pPr>
            <a:r>
              <a:rPr lang="en-US" sz="240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Course</a:t>
            </a:r>
            <a:endParaRPr lang="en" sz="2400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6" name="Shape 655"/>
          <p:cNvCxnSpPr/>
          <p:nvPr/>
        </p:nvCxnSpPr>
        <p:spPr>
          <a:xfrm>
            <a:off x="5836020" y="4117492"/>
            <a:ext cx="1543054" cy="0"/>
          </a:xfrm>
          <a:prstGeom prst="straightConnector1">
            <a:avLst/>
          </a:prstGeom>
          <a:noFill/>
          <a:ln w="88900" cap="flat" cmpd="sng">
            <a:solidFill>
              <a:srgbClr val="FFFF00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7" name="Shape 656"/>
          <p:cNvSpPr/>
          <p:nvPr/>
        </p:nvSpPr>
        <p:spPr>
          <a:xfrm>
            <a:off x="5836020" y="4300134"/>
            <a:ext cx="614084" cy="369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algn="ctr">
              <a:buClr>
                <a:schemeClr val="lt1"/>
              </a:buClr>
              <a:buSzPct val="25000"/>
            </a:pPr>
            <a:r>
              <a:rPr lang="en-US" sz="2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endParaRPr lang="en" sz="2400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" name="Shape 656"/>
          <p:cNvSpPr/>
          <p:nvPr/>
        </p:nvSpPr>
        <p:spPr>
          <a:xfrm>
            <a:off x="6764990" y="4280026"/>
            <a:ext cx="614084" cy="369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algn="ctr">
              <a:buClr>
                <a:schemeClr val="lt1"/>
              </a:buClr>
              <a:buSzPct val="25000"/>
            </a:pPr>
            <a:r>
              <a:rPr lang="en-US" sz="240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M</a:t>
            </a:r>
            <a:endParaRPr lang="en" sz="2400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" name="Shape 651"/>
          <p:cNvSpPr/>
          <p:nvPr/>
        </p:nvSpPr>
        <p:spPr>
          <a:xfrm>
            <a:off x="10427334" y="3730143"/>
            <a:ext cx="1492619" cy="734483"/>
          </a:xfrm>
          <a:prstGeom prst="rect">
            <a:avLst/>
          </a:prstGeom>
          <a:noFill/>
          <a:ln w="25400" cap="flat" cmpd="sng">
            <a:solidFill>
              <a:srgbClr val="FF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algn="ctr">
              <a:buClr>
                <a:schemeClr val="lt1"/>
              </a:buClr>
              <a:buSzPct val="25000"/>
            </a:pPr>
            <a:r>
              <a:rPr lang="en" sz="2400" dirty="0">
                <a:solidFill>
                  <a:schemeClr val="lt1"/>
                </a:solidFill>
              </a:rPr>
              <a:t> </a:t>
            </a:r>
            <a:r>
              <a:rPr lang="en-US" sz="240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Person</a:t>
            </a:r>
            <a:endParaRPr lang="en" sz="2400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0" name="Shape 655"/>
          <p:cNvCxnSpPr/>
          <p:nvPr/>
        </p:nvCxnSpPr>
        <p:spPr>
          <a:xfrm>
            <a:off x="8884280" y="4097384"/>
            <a:ext cx="1543054" cy="0"/>
          </a:xfrm>
          <a:prstGeom prst="straightConnector1">
            <a:avLst/>
          </a:prstGeom>
          <a:noFill/>
          <a:ln w="88900" cap="flat" cmpd="sng">
            <a:solidFill>
              <a:srgbClr val="FFFF00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11" name="Shape 656"/>
          <p:cNvSpPr/>
          <p:nvPr/>
        </p:nvSpPr>
        <p:spPr>
          <a:xfrm>
            <a:off x="8884280" y="4280026"/>
            <a:ext cx="614084" cy="369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algn="ctr">
              <a:buClr>
                <a:schemeClr val="lt1"/>
              </a:buClr>
              <a:buSzPct val="25000"/>
            </a:pPr>
            <a:r>
              <a:rPr lang="en-US" sz="240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M</a:t>
            </a:r>
            <a:endParaRPr lang="en" sz="2400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" name="Shape 656"/>
          <p:cNvSpPr/>
          <p:nvPr/>
        </p:nvSpPr>
        <p:spPr>
          <a:xfrm>
            <a:off x="9813250" y="4259918"/>
            <a:ext cx="614084" cy="369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algn="ctr">
              <a:buClr>
                <a:schemeClr val="lt1"/>
              </a:buClr>
              <a:buSzPct val="25000"/>
            </a:pPr>
            <a:r>
              <a:rPr lang="en-US" sz="240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endParaRPr lang="en" sz="2400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80164329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Demo Batch Loading from CSV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https://</a:t>
            </a:r>
            <a:r>
              <a:rPr lang="en-US" dirty="0" err="1"/>
              <a:t>github.com</a:t>
            </a:r>
            <a:r>
              <a:rPr lang="en-US" dirty="0"/>
              <a:t>/csev/dj4e-samples/tree/master/samples/scripts</a:t>
            </a:r>
          </a:p>
          <a:p>
            <a:r>
              <a:rPr lang="en-US" dirty="0"/>
              <a:t>https://</a:t>
            </a:r>
            <a:r>
              <a:rPr lang="en-US" dirty="0" err="1"/>
              <a:t>django-extensions.readthedocs.io</a:t>
            </a:r>
            <a:r>
              <a:rPr lang="en-US" dirty="0"/>
              <a:t>/</a:t>
            </a:r>
            <a:r>
              <a:rPr lang="en-US" dirty="0" err="1"/>
              <a:t>en</a:t>
            </a:r>
            <a:r>
              <a:rPr lang="en-US" dirty="0"/>
              <a:t>/latest/</a:t>
            </a:r>
            <a:r>
              <a:rPr lang="en-US" dirty="0" err="1"/>
              <a:t>runscript.html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442119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Loading Data From A File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946275"/>
          </a:xfrm>
        </p:spPr>
        <p:txBody>
          <a:bodyPr/>
          <a:lstStyle/>
          <a:p>
            <a:r>
              <a:rPr lang="en-US" dirty="0"/>
              <a:t>Sometimes we need to pre-load data into our Django database</a:t>
            </a:r>
          </a:p>
          <a:p>
            <a:r>
              <a:rPr lang="en-US" dirty="0"/>
              <a:t>This data might come from an API or file</a:t>
            </a:r>
          </a:p>
          <a:p>
            <a:r>
              <a:rPr lang="en-US" dirty="0"/>
              <a:t>We need to write a Python program to function like the Django shell</a:t>
            </a:r>
          </a:p>
        </p:txBody>
      </p:sp>
      <p:sp>
        <p:nvSpPr>
          <p:cNvPr id="7" name="Rectangle 6"/>
          <p:cNvSpPr/>
          <p:nvPr/>
        </p:nvSpPr>
        <p:spPr>
          <a:xfrm>
            <a:off x="923926" y="3861473"/>
            <a:ext cx="2724151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srgbClr val="FFFF00"/>
                </a:solidFill>
                <a:latin typeface="Menlo" charset="0"/>
              </a:rPr>
              <a:t>many/</a:t>
            </a:r>
            <a:r>
              <a:rPr lang="en-US" sz="1200" dirty="0" err="1">
                <a:solidFill>
                  <a:srgbClr val="FFFF00"/>
                </a:solidFill>
                <a:latin typeface="Menlo" charset="0"/>
              </a:rPr>
              <a:t>load.csv</a:t>
            </a:r>
            <a:endParaRPr lang="en-US" sz="1200" dirty="0">
              <a:solidFill>
                <a:srgbClr val="FFFF00"/>
              </a:solidFill>
              <a:latin typeface="Menlo" charset="0"/>
            </a:endParaRPr>
          </a:p>
          <a:p>
            <a:r>
              <a:rPr lang="en-US" sz="1200" dirty="0" err="1">
                <a:latin typeface="Menlo" charset="0"/>
              </a:rPr>
              <a:t>jane@tsugi.org,I,Python</a:t>
            </a:r>
            <a:endParaRPr lang="en-US" sz="1200" dirty="0">
              <a:latin typeface="Menlo" charset="0"/>
            </a:endParaRPr>
          </a:p>
          <a:p>
            <a:r>
              <a:rPr lang="en-US" sz="1200" dirty="0" err="1">
                <a:latin typeface="Menlo" charset="0"/>
              </a:rPr>
              <a:t>ed@tsugi.org,L,Python</a:t>
            </a:r>
            <a:endParaRPr lang="en-US" sz="1200" dirty="0">
              <a:latin typeface="Menlo" charset="0"/>
            </a:endParaRPr>
          </a:p>
          <a:p>
            <a:r>
              <a:rPr lang="en-US" sz="1400" dirty="0" err="1">
                <a:latin typeface="Menlo" charset="0"/>
              </a:rPr>
              <a:t>sue@tsugi.org,L,Python</a:t>
            </a:r>
            <a:endParaRPr lang="en-US" sz="1400" dirty="0">
              <a:latin typeface="Menlo" charset="0"/>
            </a:endParaRPr>
          </a:p>
          <a:p>
            <a:r>
              <a:rPr lang="en-US" sz="1200" dirty="0" err="1">
                <a:latin typeface="Menlo" charset="0"/>
              </a:rPr>
              <a:t>ed@tsugi.org,I,Django</a:t>
            </a:r>
            <a:endParaRPr lang="en-US" sz="1200" dirty="0">
              <a:latin typeface="Menlo" charset="0"/>
            </a:endParaRPr>
          </a:p>
          <a:p>
            <a:r>
              <a:rPr lang="en-US" sz="1200" dirty="0" err="1">
                <a:latin typeface="Menlo" charset="0"/>
              </a:rPr>
              <a:t>sue@tsugi.org,L,Django</a:t>
            </a:r>
            <a:endParaRPr lang="en-US" sz="1200" dirty="0">
              <a:latin typeface="Menlo" charset="0"/>
            </a:endParaRPr>
          </a:p>
          <a:p>
            <a:r>
              <a:rPr lang="en-US" sz="1200" dirty="0" err="1">
                <a:latin typeface="Menlo" charset="0"/>
              </a:rPr>
              <a:t>ed@tsugi.org,I,SQL</a:t>
            </a:r>
            <a:endParaRPr lang="en-US" sz="1200" dirty="0">
              <a:latin typeface="Menlo" charset="0"/>
            </a:endParaRPr>
          </a:p>
          <a:p>
            <a:r>
              <a:rPr lang="en-US" sz="1200" dirty="0" err="1">
                <a:latin typeface="Menlo" charset="0"/>
              </a:rPr>
              <a:t>jane@tsugi.org,L,SQL</a:t>
            </a:r>
            <a:endParaRPr lang="en-US" sz="1200" dirty="0">
              <a:latin typeface="Menlo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607721" y="3906837"/>
            <a:ext cx="2328862" cy="700087"/>
          </a:xfrm>
          <a:prstGeom prst="rect">
            <a:avLst/>
          </a:prstGeom>
          <a:noFill/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FFFF00"/>
                </a:solidFill>
              </a:rPr>
              <a:t>scripts/</a:t>
            </a:r>
            <a:r>
              <a:rPr lang="en-US" dirty="0" err="1">
                <a:solidFill>
                  <a:srgbClr val="FFFF00"/>
                </a:solidFill>
              </a:rPr>
              <a:t>many_load.py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607721" y="4973637"/>
            <a:ext cx="2328862" cy="700087"/>
          </a:xfrm>
          <a:prstGeom prst="rect">
            <a:avLst/>
          </a:prstGeom>
          <a:noFill/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FFFF00"/>
                </a:solidFill>
              </a:rPr>
              <a:t>many/</a:t>
            </a:r>
            <a:r>
              <a:rPr lang="en-US" dirty="0" err="1">
                <a:solidFill>
                  <a:srgbClr val="FFFF00"/>
                </a:solidFill>
              </a:rPr>
              <a:t>models.py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10" name="Can 9"/>
          <p:cNvSpPr/>
          <p:nvPr/>
        </p:nvSpPr>
        <p:spPr>
          <a:xfrm>
            <a:off x="8429625" y="3777265"/>
            <a:ext cx="2571750" cy="884428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db.sqlite</a:t>
            </a:r>
            <a:endParaRPr lang="en-US" dirty="0"/>
          </a:p>
        </p:txBody>
      </p:sp>
      <p:cxnSp>
        <p:nvCxnSpPr>
          <p:cNvPr id="12" name="Straight Arrow Connector 11"/>
          <p:cNvCxnSpPr>
            <a:stCxn id="9" idx="0"/>
            <a:endCxn id="8" idx="2"/>
          </p:cNvCxnSpPr>
          <p:nvPr/>
        </p:nvCxnSpPr>
        <p:spPr>
          <a:xfrm flipV="1">
            <a:off x="5772152" y="4606924"/>
            <a:ext cx="0" cy="366713"/>
          </a:xfrm>
          <a:prstGeom prst="straightConnector1">
            <a:avLst/>
          </a:prstGeom>
          <a:ln w="38100">
            <a:solidFill>
              <a:srgbClr val="FFFF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7" idx="3"/>
            <a:endCxn id="8" idx="1"/>
          </p:cNvCxnSpPr>
          <p:nvPr/>
        </p:nvCxnSpPr>
        <p:spPr>
          <a:xfrm flipV="1">
            <a:off x="3648077" y="4256881"/>
            <a:ext cx="959644" cy="404811"/>
          </a:xfrm>
          <a:prstGeom prst="straightConnector1">
            <a:avLst/>
          </a:prstGeom>
          <a:ln w="38100">
            <a:solidFill>
              <a:srgbClr val="FFFF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stCxn id="8" idx="3"/>
            <a:endCxn id="10" idx="2"/>
          </p:cNvCxnSpPr>
          <p:nvPr/>
        </p:nvCxnSpPr>
        <p:spPr>
          <a:xfrm flipV="1">
            <a:off x="6936583" y="4219479"/>
            <a:ext cx="1493042" cy="37402"/>
          </a:xfrm>
          <a:prstGeom prst="straightConnector1">
            <a:avLst/>
          </a:prstGeom>
          <a:ln w="38100">
            <a:solidFill>
              <a:srgbClr val="FFFF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angle 21"/>
          <p:cNvSpPr/>
          <p:nvPr/>
        </p:nvSpPr>
        <p:spPr>
          <a:xfrm>
            <a:off x="7560133" y="5139014"/>
            <a:ext cx="379366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https://</a:t>
            </a:r>
            <a:r>
              <a:rPr lang="en-US" dirty="0" err="1"/>
              <a:t>github.com</a:t>
            </a:r>
            <a:r>
              <a:rPr lang="en-US" dirty="0"/>
              <a:t>/csev/dj4e-samples</a:t>
            </a:r>
          </a:p>
        </p:txBody>
      </p:sp>
    </p:spTree>
    <p:extLst>
      <p:ext uri="{BB962C8B-B14F-4D97-AF65-F5344CB8AC3E}">
        <p14:creationId xmlns:p14="http://schemas.microsoft.com/office/powerpoint/2010/main" val="120669053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Installing </a:t>
            </a:r>
            <a:r>
              <a:rPr lang="en-US" dirty="0" err="1"/>
              <a:t>django</a:t>
            </a:r>
            <a:r>
              <a:rPr lang="en-US" dirty="0"/>
              <a:t>-extensions</a:t>
            </a:r>
          </a:p>
        </p:txBody>
      </p:sp>
      <p:sp>
        <p:nvSpPr>
          <p:cNvPr id="4" name="Rectangle 3"/>
          <p:cNvSpPr/>
          <p:nvPr/>
        </p:nvSpPr>
        <p:spPr>
          <a:xfrm>
            <a:off x="4024313" y="5205293"/>
            <a:ext cx="70104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https://</a:t>
            </a:r>
            <a:r>
              <a:rPr lang="en-US" dirty="0" err="1"/>
              <a:t>django-extensions.readthedocs.io</a:t>
            </a:r>
            <a:r>
              <a:rPr lang="en-US" dirty="0"/>
              <a:t>/</a:t>
            </a:r>
            <a:r>
              <a:rPr lang="en-US" dirty="0" err="1"/>
              <a:t>en</a:t>
            </a:r>
            <a:r>
              <a:rPr lang="en-US" dirty="0"/>
              <a:t>/latest/</a:t>
            </a:r>
            <a:r>
              <a:rPr lang="en-US" dirty="0" err="1"/>
              <a:t>runscript.html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838200" y="1610410"/>
            <a:ext cx="10741819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700" dirty="0">
                <a:solidFill>
                  <a:srgbClr val="00FDFF"/>
                </a:solidFill>
                <a:latin typeface="Courier" charset="0"/>
                <a:ea typeface="Courier" charset="0"/>
                <a:cs typeface="Courier" charset="0"/>
              </a:rPr>
              <a:t>dj4e-samples$ </a:t>
            </a:r>
            <a:r>
              <a:rPr lang="en-US" sz="1700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</a:rPr>
              <a:t>pip3 install </a:t>
            </a:r>
            <a:r>
              <a:rPr lang="en-US" sz="1700" dirty="0" err="1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</a:rPr>
              <a:t>django</a:t>
            </a:r>
            <a:r>
              <a:rPr lang="en-US" sz="1700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</a:rPr>
              <a:t>-extensions</a:t>
            </a:r>
          </a:p>
          <a:p>
            <a:r>
              <a:rPr lang="en-US" sz="1700" dirty="0">
                <a:latin typeface="Courier" charset="0"/>
                <a:ea typeface="Courier" charset="0"/>
                <a:cs typeface="Courier" charset="0"/>
              </a:rPr>
              <a:t>Requirement already satisfied: </a:t>
            </a:r>
            <a:r>
              <a:rPr lang="en-US" sz="1700" dirty="0" err="1">
                <a:latin typeface="Courier" charset="0"/>
                <a:ea typeface="Courier" charset="0"/>
                <a:cs typeface="Courier" charset="0"/>
              </a:rPr>
              <a:t>django</a:t>
            </a:r>
            <a:r>
              <a:rPr lang="en-US" sz="1700" dirty="0">
                <a:latin typeface="Courier" charset="0"/>
                <a:ea typeface="Courier" charset="0"/>
                <a:cs typeface="Courier" charset="0"/>
              </a:rPr>
              <a:t>-extensions in /Library/Frameworks/</a:t>
            </a:r>
            <a:r>
              <a:rPr lang="en-US" sz="1700" dirty="0" err="1">
                <a:latin typeface="Courier" charset="0"/>
                <a:ea typeface="Courier" charset="0"/>
                <a:cs typeface="Courier" charset="0"/>
              </a:rPr>
              <a:t>Python.framework</a:t>
            </a:r>
            <a:r>
              <a:rPr lang="en-US" sz="1700" dirty="0">
                <a:latin typeface="Courier" charset="0"/>
                <a:ea typeface="Courier" charset="0"/>
                <a:cs typeface="Courier" charset="0"/>
              </a:rPr>
              <a:t>/Versions/3.6/lib/python3.6/site-packages</a:t>
            </a:r>
          </a:p>
          <a:p>
            <a:r>
              <a:rPr lang="en-US" sz="1700" dirty="0">
                <a:latin typeface="Courier" charset="0"/>
                <a:ea typeface="Courier" charset="0"/>
                <a:cs typeface="Courier" charset="0"/>
              </a:rPr>
              <a:t>Requirement already satisfied: six&gt;=1.2 in /Library/Frameworks/</a:t>
            </a:r>
            <a:r>
              <a:rPr lang="en-US" sz="1700" dirty="0" err="1">
                <a:latin typeface="Courier" charset="0"/>
                <a:ea typeface="Courier" charset="0"/>
                <a:cs typeface="Courier" charset="0"/>
              </a:rPr>
              <a:t>Python.framework</a:t>
            </a:r>
            <a:r>
              <a:rPr lang="en-US" sz="1700" dirty="0">
                <a:latin typeface="Courier" charset="0"/>
                <a:ea typeface="Courier" charset="0"/>
                <a:cs typeface="Courier" charset="0"/>
              </a:rPr>
              <a:t>/Versions/3.6/lib/python3.6/site-packages</a:t>
            </a:r>
          </a:p>
          <a:p>
            <a:r>
              <a:rPr lang="en-US" sz="1700" dirty="0">
                <a:solidFill>
                  <a:srgbClr val="00FDFF"/>
                </a:solidFill>
                <a:latin typeface="Courier" charset="0"/>
                <a:ea typeface="Courier" charset="0"/>
                <a:cs typeface="Courier" charset="0"/>
              </a:rPr>
              <a:t>dj4e-samples$ </a:t>
            </a:r>
          </a:p>
        </p:txBody>
      </p:sp>
      <p:sp>
        <p:nvSpPr>
          <p:cNvPr id="6" name="Rectangle 5"/>
          <p:cNvSpPr/>
          <p:nvPr/>
        </p:nvSpPr>
        <p:spPr>
          <a:xfrm>
            <a:off x="3048000" y="3871357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Note that this is installed already in dj4e-samples but for a new project you will need to install it yourself and edit </a:t>
            </a:r>
            <a:r>
              <a:rPr lang="en-US" b="1" dirty="0" err="1"/>
              <a:t>settings.py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36590598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38200" y="3056811"/>
            <a:ext cx="353173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FFFF00"/>
                </a:solidFill>
                <a:latin typeface="Menlo" charset="0"/>
              </a:rPr>
              <a:t>dj4e-samples/</a:t>
            </a:r>
            <a:r>
              <a:rPr lang="en-US" dirty="0" err="1">
                <a:solidFill>
                  <a:srgbClr val="FFFF00"/>
                </a:solidFill>
                <a:latin typeface="Menlo" charset="0"/>
              </a:rPr>
              <a:t>settings.py</a:t>
            </a:r>
            <a:endParaRPr lang="en-US" dirty="0">
              <a:solidFill>
                <a:srgbClr val="FFFF00"/>
              </a:solidFill>
              <a:effectLst/>
              <a:latin typeface="Menlo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395912" y="471488"/>
            <a:ext cx="6096000" cy="590931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>
                <a:latin typeface="Courier" charset="0"/>
                <a:ea typeface="Courier" charset="0"/>
                <a:cs typeface="Courier" charset="0"/>
              </a:rPr>
              <a:t>INSTALLED_APPS = [</a:t>
            </a:r>
          </a:p>
          <a:p>
            <a:r>
              <a:rPr lang="en-US" dirty="0">
                <a:latin typeface="Courier" charset="0"/>
                <a:ea typeface="Courier" charset="0"/>
                <a:cs typeface="Courier" charset="0"/>
              </a:rPr>
              <a:t>    '</a:t>
            </a:r>
            <a:r>
              <a:rPr lang="en-US" dirty="0" err="1">
                <a:latin typeface="Courier" charset="0"/>
                <a:ea typeface="Courier" charset="0"/>
                <a:cs typeface="Courier" charset="0"/>
              </a:rPr>
              <a:t>django.contrib.admin</a:t>
            </a:r>
            <a:r>
              <a:rPr lang="en-US" dirty="0">
                <a:latin typeface="Courier" charset="0"/>
                <a:ea typeface="Courier" charset="0"/>
                <a:cs typeface="Courier" charset="0"/>
              </a:rPr>
              <a:t>',</a:t>
            </a:r>
          </a:p>
          <a:p>
            <a:r>
              <a:rPr lang="en-US" dirty="0">
                <a:latin typeface="Courier" charset="0"/>
                <a:ea typeface="Courier" charset="0"/>
                <a:cs typeface="Courier" charset="0"/>
              </a:rPr>
              <a:t>    '</a:t>
            </a:r>
            <a:r>
              <a:rPr lang="en-US" dirty="0" err="1">
                <a:latin typeface="Courier" charset="0"/>
                <a:ea typeface="Courier" charset="0"/>
                <a:cs typeface="Courier" charset="0"/>
              </a:rPr>
              <a:t>django.contrib.auth</a:t>
            </a:r>
            <a:r>
              <a:rPr lang="en-US" dirty="0">
                <a:latin typeface="Courier" charset="0"/>
                <a:ea typeface="Courier" charset="0"/>
                <a:cs typeface="Courier" charset="0"/>
              </a:rPr>
              <a:t>',</a:t>
            </a:r>
          </a:p>
          <a:p>
            <a:endParaRPr lang="en-US" dirty="0">
              <a:latin typeface="Courier" charset="0"/>
              <a:ea typeface="Courier" charset="0"/>
              <a:cs typeface="Courier" charset="0"/>
            </a:endParaRPr>
          </a:p>
          <a:p>
            <a:r>
              <a:rPr lang="en-US" dirty="0">
                <a:latin typeface="Courier" charset="0"/>
                <a:ea typeface="Courier" charset="0"/>
                <a:cs typeface="Courier" charset="0"/>
              </a:rPr>
              <a:t>[ ... ]</a:t>
            </a:r>
          </a:p>
          <a:p>
            <a:endParaRPr lang="en-US" dirty="0">
              <a:latin typeface="Courier" charset="0"/>
              <a:ea typeface="Courier" charset="0"/>
              <a:cs typeface="Courier" charset="0"/>
            </a:endParaRPr>
          </a:p>
          <a:p>
            <a:r>
              <a:rPr lang="en-US" dirty="0">
                <a:latin typeface="Courier" charset="0"/>
                <a:ea typeface="Courier" charset="0"/>
                <a:cs typeface="Courier" charset="0"/>
              </a:rPr>
              <a:t>    # Extensions - see </a:t>
            </a:r>
            <a:r>
              <a:rPr lang="en-US" dirty="0" err="1">
                <a:latin typeface="Courier" charset="0"/>
                <a:ea typeface="Courier" charset="0"/>
                <a:cs typeface="Courier" charset="0"/>
              </a:rPr>
              <a:t>requirements.txt</a:t>
            </a:r>
            <a:endParaRPr lang="en-US" dirty="0">
              <a:latin typeface="Courier" charset="0"/>
              <a:ea typeface="Courier" charset="0"/>
              <a:cs typeface="Courier" charset="0"/>
            </a:endParaRPr>
          </a:p>
          <a:p>
            <a:r>
              <a:rPr lang="en-US" dirty="0">
                <a:solidFill>
                  <a:srgbClr val="FF40FF"/>
                </a:solidFill>
                <a:latin typeface="Courier" charset="0"/>
                <a:ea typeface="Courier" charset="0"/>
                <a:cs typeface="Courier" charset="0"/>
              </a:rPr>
              <a:t>    '</a:t>
            </a:r>
            <a:r>
              <a:rPr lang="en-US" dirty="0" err="1">
                <a:solidFill>
                  <a:srgbClr val="FF40FF"/>
                </a:solidFill>
                <a:latin typeface="Courier" charset="0"/>
                <a:ea typeface="Courier" charset="0"/>
                <a:cs typeface="Courier" charset="0"/>
              </a:rPr>
              <a:t>django_extensions</a:t>
            </a:r>
            <a:r>
              <a:rPr lang="en-US" dirty="0">
                <a:solidFill>
                  <a:srgbClr val="FF40FF"/>
                </a:solidFill>
                <a:latin typeface="Courier" charset="0"/>
                <a:ea typeface="Courier" charset="0"/>
                <a:cs typeface="Courier" charset="0"/>
              </a:rPr>
              <a:t>',</a:t>
            </a:r>
          </a:p>
          <a:p>
            <a:r>
              <a:rPr lang="en-US" dirty="0">
                <a:latin typeface="Courier" charset="0"/>
                <a:ea typeface="Courier" charset="0"/>
                <a:cs typeface="Courier" charset="0"/>
              </a:rPr>
              <a:t>    '</a:t>
            </a:r>
            <a:r>
              <a:rPr lang="en-US" dirty="0" err="1">
                <a:latin typeface="Courier" charset="0"/>
                <a:ea typeface="Courier" charset="0"/>
                <a:cs typeface="Courier" charset="0"/>
              </a:rPr>
              <a:t>crispy_forms</a:t>
            </a:r>
            <a:r>
              <a:rPr lang="en-US" dirty="0">
                <a:latin typeface="Courier" charset="0"/>
                <a:ea typeface="Courier" charset="0"/>
                <a:cs typeface="Courier" charset="0"/>
              </a:rPr>
              <a:t>',</a:t>
            </a:r>
          </a:p>
          <a:p>
            <a:endParaRPr lang="en-US" dirty="0">
              <a:latin typeface="Courier" charset="0"/>
              <a:ea typeface="Courier" charset="0"/>
              <a:cs typeface="Courier" charset="0"/>
            </a:endParaRPr>
          </a:p>
          <a:p>
            <a:r>
              <a:rPr lang="en-US" dirty="0">
                <a:latin typeface="Courier" charset="0"/>
                <a:ea typeface="Courier" charset="0"/>
                <a:cs typeface="Courier" charset="0"/>
              </a:rPr>
              <a:t>[ ... ]</a:t>
            </a:r>
          </a:p>
          <a:p>
            <a:endParaRPr lang="en-US" dirty="0">
              <a:latin typeface="Courier" charset="0"/>
              <a:ea typeface="Courier" charset="0"/>
              <a:cs typeface="Courier" charset="0"/>
            </a:endParaRPr>
          </a:p>
          <a:p>
            <a:r>
              <a:rPr lang="en-US" dirty="0">
                <a:latin typeface="Courier" charset="0"/>
                <a:ea typeface="Courier" charset="0"/>
                <a:cs typeface="Courier" charset="0"/>
              </a:rPr>
              <a:t>    '</a:t>
            </a:r>
            <a:r>
              <a:rPr lang="en-US" dirty="0" err="1">
                <a:latin typeface="Courier" charset="0"/>
                <a:ea typeface="Courier" charset="0"/>
                <a:cs typeface="Courier" charset="0"/>
              </a:rPr>
              <a:t>home.apps.HomeConfig</a:t>
            </a:r>
            <a:r>
              <a:rPr lang="en-US" dirty="0">
                <a:latin typeface="Courier" charset="0"/>
                <a:ea typeface="Courier" charset="0"/>
                <a:cs typeface="Courier" charset="0"/>
              </a:rPr>
              <a:t>',</a:t>
            </a:r>
          </a:p>
          <a:p>
            <a:endParaRPr lang="en-US" dirty="0">
              <a:latin typeface="Courier" charset="0"/>
              <a:ea typeface="Courier" charset="0"/>
              <a:cs typeface="Courier" charset="0"/>
            </a:endParaRPr>
          </a:p>
          <a:p>
            <a:r>
              <a:rPr lang="en-US" dirty="0">
                <a:latin typeface="Courier" charset="0"/>
                <a:ea typeface="Courier" charset="0"/>
                <a:cs typeface="Courier" charset="0"/>
              </a:rPr>
              <a:t>    # Sample Applications - don't copy</a:t>
            </a:r>
          </a:p>
          <a:p>
            <a:r>
              <a:rPr lang="en-US" dirty="0">
                <a:latin typeface="Courier" charset="0"/>
                <a:ea typeface="Courier" charset="0"/>
                <a:cs typeface="Courier" charset="0"/>
              </a:rPr>
              <a:t>    '</a:t>
            </a:r>
            <a:r>
              <a:rPr lang="en-US" dirty="0" err="1">
                <a:latin typeface="Courier" charset="0"/>
                <a:ea typeface="Courier" charset="0"/>
                <a:cs typeface="Courier" charset="0"/>
              </a:rPr>
              <a:t>hello.apps.HelloConfig</a:t>
            </a:r>
            <a:r>
              <a:rPr lang="en-US" dirty="0">
                <a:latin typeface="Courier" charset="0"/>
                <a:ea typeface="Courier" charset="0"/>
                <a:cs typeface="Courier" charset="0"/>
              </a:rPr>
              <a:t>',</a:t>
            </a:r>
          </a:p>
          <a:p>
            <a:r>
              <a:rPr lang="en-US" dirty="0">
                <a:latin typeface="Courier" charset="0"/>
                <a:ea typeface="Courier" charset="0"/>
                <a:cs typeface="Courier" charset="0"/>
              </a:rPr>
              <a:t>    '</a:t>
            </a:r>
            <a:r>
              <a:rPr lang="en-US" dirty="0" err="1">
                <a:latin typeface="Courier" charset="0"/>
                <a:ea typeface="Courier" charset="0"/>
                <a:cs typeface="Courier" charset="0"/>
              </a:rPr>
              <a:t>getpost.apps.GetpostConfig</a:t>
            </a:r>
            <a:r>
              <a:rPr lang="en-US" dirty="0">
                <a:latin typeface="Courier" charset="0"/>
                <a:ea typeface="Courier" charset="0"/>
                <a:cs typeface="Courier" charset="0"/>
              </a:rPr>
              <a:t>',</a:t>
            </a:r>
          </a:p>
          <a:p>
            <a:r>
              <a:rPr lang="en-US" dirty="0">
                <a:latin typeface="Courier" charset="0"/>
                <a:ea typeface="Courier" charset="0"/>
                <a:cs typeface="Courier" charset="0"/>
              </a:rPr>
              <a:t>    '</a:t>
            </a:r>
            <a:r>
              <a:rPr lang="en-US" dirty="0" err="1">
                <a:latin typeface="Courier" charset="0"/>
                <a:ea typeface="Courier" charset="0"/>
                <a:cs typeface="Courier" charset="0"/>
              </a:rPr>
              <a:t>users.apps.UsersConfig</a:t>
            </a:r>
            <a:r>
              <a:rPr lang="en-US" dirty="0">
                <a:latin typeface="Courier" charset="0"/>
                <a:ea typeface="Courier" charset="0"/>
                <a:cs typeface="Courier" charset="0"/>
              </a:rPr>
              <a:t>',</a:t>
            </a:r>
          </a:p>
          <a:p>
            <a:endParaRPr lang="en-US" dirty="0">
              <a:latin typeface="Courier" charset="0"/>
              <a:ea typeface="Courier" charset="0"/>
              <a:cs typeface="Courier" charset="0"/>
            </a:endParaRPr>
          </a:p>
          <a:p>
            <a:r>
              <a:rPr lang="en-US" dirty="0">
                <a:latin typeface="Courier" charset="0"/>
                <a:ea typeface="Courier" charset="0"/>
                <a:cs typeface="Courier" charset="0"/>
              </a:rPr>
              <a:t>[ ... ]</a:t>
            </a:r>
          </a:p>
          <a:p>
            <a:r>
              <a:rPr lang="en-US" dirty="0">
                <a:latin typeface="Courier" charset="0"/>
                <a:ea typeface="Courier" charset="0"/>
                <a:cs typeface="Courier" charset="0"/>
              </a:rPr>
              <a:t>]</a:t>
            </a: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838200" y="365125"/>
            <a:ext cx="3490913" cy="1778000"/>
          </a:xfrm>
        </p:spPr>
        <p:txBody>
          <a:bodyPr>
            <a:normAutofit fontScale="90000"/>
          </a:bodyPr>
          <a:lstStyle/>
          <a:p>
            <a:r>
              <a:rPr lang="en-US" dirty="0"/>
              <a:t>Include Extensions in Project Settings</a:t>
            </a:r>
          </a:p>
        </p:txBody>
      </p:sp>
    </p:spTree>
    <p:extLst>
      <p:ext uri="{BB962C8B-B14F-4D97-AF65-F5344CB8AC3E}">
        <p14:creationId xmlns:p14="http://schemas.microsoft.com/office/powerpoint/2010/main" val="143097269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Make a scripts folder</a:t>
            </a:r>
          </a:p>
        </p:txBody>
      </p:sp>
      <p:sp>
        <p:nvSpPr>
          <p:cNvPr id="3" name="Rectangle 2"/>
          <p:cNvSpPr/>
          <p:nvPr/>
        </p:nvSpPr>
        <p:spPr>
          <a:xfrm>
            <a:off x="2537618" y="1979530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>
                <a:solidFill>
                  <a:srgbClr val="00FDFF"/>
                </a:solidFill>
                <a:latin typeface="Menlo-Regular" charset="0"/>
              </a:rPr>
              <a:t>dj4e-samples$ </a:t>
            </a:r>
            <a:r>
              <a:rPr lang="en-US" dirty="0" err="1">
                <a:solidFill>
                  <a:srgbClr val="FFFF00"/>
                </a:solidFill>
                <a:latin typeface="Menlo-Regular" charset="0"/>
              </a:rPr>
              <a:t>mkdir</a:t>
            </a:r>
            <a:r>
              <a:rPr lang="en-US" dirty="0">
                <a:solidFill>
                  <a:srgbClr val="FFFF00"/>
                </a:solidFill>
                <a:latin typeface="Menlo-Regular" charset="0"/>
              </a:rPr>
              <a:t> scripts</a:t>
            </a:r>
          </a:p>
          <a:p>
            <a:r>
              <a:rPr lang="en-US" dirty="0">
                <a:solidFill>
                  <a:srgbClr val="00FDFF"/>
                </a:solidFill>
                <a:latin typeface="Menlo-Regular" charset="0"/>
              </a:rPr>
              <a:t>dj4e-samples$ </a:t>
            </a:r>
            <a:r>
              <a:rPr lang="en-US" dirty="0">
                <a:solidFill>
                  <a:srgbClr val="FFFF00"/>
                </a:solidFill>
                <a:latin typeface="Menlo-Regular" charset="0"/>
              </a:rPr>
              <a:t>touch scripts/__</a:t>
            </a:r>
            <a:r>
              <a:rPr lang="en-US" dirty="0" err="1">
                <a:solidFill>
                  <a:srgbClr val="FFFF00"/>
                </a:solidFill>
                <a:latin typeface="Menlo-Regular" charset="0"/>
              </a:rPr>
              <a:t>init</a:t>
            </a:r>
            <a:r>
              <a:rPr lang="en-US" dirty="0">
                <a:solidFill>
                  <a:srgbClr val="FFFF00"/>
                </a:solidFill>
                <a:latin typeface="Menlo-Regular" charset="0"/>
              </a:rPr>
              <a:t>__.</a:t>
            </a:r>
            <a:r>
              <a:rPr lang="en-US" dirty="0" err="1">
                <a:solidFill>
                  <a:srgbClr val="FFFF00"/>
                </a:solidFill>
                <a:latin typeface="Menlo-Regular" charset="0"/>
              </a:rPr>
              <a:t>py</a:t>
            </a:r>
            <a:endParaRPr lang="en-US" dirty="0">
              <a:solidFill>
                <a:srgbClr val="FFFF00"/>
              </a:solidFill>
              <a:latin typeface="Menlo-Regular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096000" y="5373172"/>
            <a:ext cx="507523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http://</a:t>
            </a:r>
            <a:r>
              <a:rPr lang="en-US" dirty="0" err="1"/>
              <a:t>effbot.org</a:t>
            </a:r>
            <a:r>
              <a:rPr lang="en-US" dirty="0"/>
              <a:t>/</a:t>
            </a:r>
            <a:r>
              <a:rPr lang="en-US" dirty="0" err="1"/>
              <a:t>pyfaq</a:t>
            </a:r>
            <a:r>
              <a:rPr lang="en-US" dirty="0"/>
              <a:t>/what-is-</a:t>
            </a:r>
            <a:r>
              <a:rPr lang="en-US" dirty="0" err="1"/>
              <a:t>init</a:t>
            </a:r>
            <a:r>
              <a:rPr lang="en-US" dirty="0"/>
              <a:t>-</a:t>
            </a:r>
            <a:r>
              <a:rPr lang="en-US" dirty="0" err="1"/>
              <a:t>py</a:t>
            </a:r>
            <a:r>
              <a:rPr lang="en-US" dirty="0"/>
              <a:t>-used-</a:t>
            </a:r>
            <a:r>
              <a:rPr lang="en-US" dirty="0" err="1"/>
              <a:t>for.htm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600075" y="3214686"/>
            <a:ext cx="1057116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ourier" charset="0"/>
                <a:ea typeface="Courier" charset="0"/>
                <a:cs typeface="Courier" charset="0"/>
              </a:rPr>
              <a:t>We place empty </a:t>
            </a:r>
            <a:r>
              <a:rPr lang="en-US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</a:rPr>
              <a:t>__</a:t>
            </a:r>
            <a:r>
              <a:rPr lang="en-US" dirty="0" err="1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</a:rPr>
              <a:t>init</a:t>
            </a:r>
            <a:r>
              <a:rPr lang="en-US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</a:rPr>
              <a:t>__.</a:t>
            </a:r>
            <a:r>
              <a:rPr lang="en-US" dirty="0" err="1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</a:rPr>
              <a:t>py</a:t>
            </a:r>
            <a:r>
              <a:rPr lang="en-US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dirty="0">
                <a:latin typeface="Courier" charset="0"/>
                <a:ea typeface="Courier" charset="0"/>
                <a:cs typeface="Courier" charset="0"/>
              </a:rPr>
              <a:t>files in folders to indicate to Python that they contain files that hold modules and as such are suitable for importing into a Python application.</a:t>
            </a:r>
          </a:p>
        </p:txBody>
      </p:sp>
    </p:spTree>
    <p:extLst>
      <p:ext uri="{BB962C8B-B14F-4D97-AF65-F5344CB8AC3E}">
        <p14:creationId xmlns:p14="http://schemas.microsoft.com/office/powerpoint/2010/main" val="32029617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Data File</a:t>
            </a:r>
          </a:p>
        </p:txBody>
      </p:sp>
      <p:sp>
        <p:nvSpPr>
          <p:cNvPr id="3" name="Rectangle 2"/>
          <p:cNvSpPr/>
          <p:nvPr/>
        </p:nvSpPr>
        <p:spPr>
          <a:xfrm>
            <a:off x="1928813" y="1738313"/>
            <a:ext cx="8543925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00FDFF"/>
                </a:solidFill>
                <a:latin typeface="Menlo" charset="0"/>
              </a:rPr>
              <a:t>dj4e-samples$ </a:t>
            </a:r>
            <a:r>
              <a:rPr lang="en-US" sz="2000" dirty="0">
                <a:solidFill>
                  <a:srgbClr val="FFFF00"/>
                </a:solidFill>
                <a:latin typeface="Menlo" charset="0"/>
              </a:rPr>
              <a:t>cat many/</a:t>
            </a:r>
            <a:r>
              <a:rPr lang="en-US" sz="2000" dirty="0" err="1">
                <a:solidFill>
                  <a:srgbClr val="FFFF00"/>
                </a:solidFill>
                <a:latin typeface="Menlo" charset="0"/>
              </a:rPr>
              <a:t>load.csv</a:t>
            </a:r>
            <a:r>
              <a:rPr lang="en-US" sz="2000" dirty="0">
                <a:latin typeface="Menlo" charset="0"/>
              </a:rPr>
              <a:t> </a:t>
            </a:r>
          </a:p>
          <a:p>
            <a:r>
              <a:rPr lang="en-US" sz="2000" dirty="0" err="1">
                <a:latin typeface="Menlo" charset="0"/>
              </a:rPr>
              <a:t>jane@tsugi.org,I,Python</a:t>
            </a:r>
            <a:endParaRPr lang="en-US" sz="2000" dirty="0">
              <a:latin typeface="Menlo" charset="0"/>
            </a:endParaRPr>
          </a:p>
          <a:p>
            <a:r>
              <a:rPr lang="en-US" sz="2000" dirty="0" err="1">
                <a:latin typeface="Menlo" charset="0"/>
              </a:rPr>
              <a:t>ed@tsugi.org,L,Python</a:t>
            </a:r>
            <a:endParaRPr lang="en-US" sz="2000" dirty="0">
              <a:latin typeface="Menlo" charset="0"/>
            </a:endParaRPr>
          </a:p>
          <a:p>
            <a:r>
              <a:rPr lang="en-US" sz="2000" dirty="0" err="1">
                <a:latin typeface="Menlo" charset="0"/>
              </a:rPr>
              <a:t>sue@tsugi.org,L,Python</a:t>
            </a:r>
            <a:endParaRPr lang="en-US" sz="2000" dirty="0">
              <a:latin typeface="Menlo" charset="0"/>
            </a:endParaRPr>
          </a:p>
          <a:p>
            <a:r>
              <a:rPr lang="en-US" sz="2000" dirty="0" err="1">
                <a:latin typeface="Menlo" charset="0"/>
              </a:rPr>
              <a:t>ed@tsugi.org,I,Django</a:t>
            </a:r>
            <a:endParaRPr lang="en-US" sz="2000" dirty="0">
              <a:latin typeface="Menlo" charset="0"/>
            </a:endParaRPr>
          </a:p>
          <a:p>
            <a:r>
              <a:rPr lang="en-US" sz="2000" dirty="0" err="1">
                <a:latin typeface="Menlo" charset="0"/>
              </a:rPr>
              <a:t>sue@tsugi.org,L,Django</a:t>
            </a:r>
            <a:endParaRPr lang="en-US" sz="2000" dirty="0">
              <a:latin typeface="Menlo" charset="0"/>
            </a:endParaRPr>
          </a:p>
          <a:p>
            <a:r>
              <a:rPr lang="en-US" sz="2000" dirty="0" err="1">
                <a:latin typeface="Menlo" charset="0"/>
              </a:rPr>
              <a:t>ed@tsugi.org,I,SQL</a:t>
            </a:r>
            <a:endParaRPr lang="en-US" sz="2000" dirty="0">
              <a:latin typeface="Menlo" charset="0"/>
            </a:endParaRPr>
          </a:p>
          <a:p>
            <a:r>
              <a:rPr lang="en-US" sz="2000" dirty="0" err="1">
                <a:latin typeface="Menlo" charset="0"/>
              </a:rPr>
              <a:t>jane@tsugi.org,L,SQL</a:t>
            </a:r>
            <a:endParaRPr lang="en-US" sz="2000" dirty="0">
              <a:latin typeface="Menlo" charset="0"/>
            </a:endParaRPr>
          </a:p>
          <a:p>
            <a:r>
              <a:rPr lang="en-US" sz="2000" dirty="0">
                <a:solidFill>
                  <a:srgbClr val="00FDFF"/>
                </a:solidFill>
                <a:latin typeface="Menlo" charset="0"/>
              </a:rPr>
              <a:t>dj4e-samples$</a:t>
            </a:r>
            <a:endParaRPr lang="en-US" sz="2000" dirty="0">
              <a:solidFill>
                <a:srgbClr val="00FDFF"/>
              </a:solidFill>
              <a:effectLst/>
              <a:latin typeface="Menlo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582929" y="5015984"/>
            <a:ext cx="400410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https://</a:t>
            </a:r>
            <a:r>
              <a:rPr lang="en-US" dirty="0" err="1"/>
              <a:t>en.wikipedia.org</a:t>
            </a:r>
            <a:r>
              <a:rPr lang="en-US" dirty="0"/>
              <a:t>/wiki/Cat_(Unix)</a:t>
            </a:r>
          </a:p>
        </p:txBody>
      </p:sp>
    </p:spTree>
    <p:extLst>
      <p:ext uri="{BB962C8B-B14F-4D97-AF65-F5344CB8AC3E}">
        <p14:creationId xmlns:p14="http://schemas.microsoft.com/office/powerpoint/2010/main" val="184707359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990849" y="479424"/>
            <a:ext cx="8896351" cy="5847755"/>
          </a:xfrm>
          <a:prstGeom prst="rect">
            <a:avLst/>
          </a:prstGeom>
          <a:solidFill>
            <a:schemeClr val="tx1"/>
          </a:solidFill>
        </p:spPr>
        <p:txBody>
          <a:bodyPr wrap="square">
            <a:spAutoFit/>
          </a:bodyPr>
          <a:lstStyle/>
          <a:p>
            <a:r>
              <a:rPr lang="en-US" sz="1700" dirty="0">
                <a:solidFill>
                  <a:srgbClr val="C814C9"/>
                </a:solidFill>
                <a:latin typeface="Courier" charset="0"/>
                <a:ea typeface="Courier" charset="0"/>
                <a:cs typeface="Courier" charset="0"/>
              </a:rPr>
              <a:t>import</a:t>
            </a:r>
            <a:r>
              <a:rPr lang="en-US" sz="1700" dirty="0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 csv  </a:t>
            </a:r>
            <a:r>
              <a:rPr lang="en-US" sz="1700" dirty="0">
                <a:solidFill>
                  <a:srgbClr val="400BD9"/>
                </a:solidFill>
                <a:latin typeface="Courier" charset="0"/>
                <a:ea typeface="Courier" charset="0"/>
                <a:cs typeface="Courier" charset="0"/>
              </a:rPr>
              <a:t># https://</a:t>
            </a:r>
            <a:r>
              <a:rPr lang="en-US" sz="1700" dirty="0" err="1">
                <a:solidFill>
                  <a:srgbClr val="400BD9"/>
                </a:solidFill>
                <a:latin typeface="Courier" charset="0"/>
                <a:ea typeface="Courier" charset="0"/>
                <a:cs typeface="Courier" charset="0"/>
              </a:rPr>
              <a:t>docs.python.org</a:t>
            </a:r>
            <a:r>
              <a:rPr lang="en-US" sz="1700" dirty="0">
                <a:solidFill>
                  <a:srgbClr val="400BD9"/>
                </a:solidFill>
                <a:latin typeface="Courier" charset="0"/>
                <a:ea typeface="Courier" charset="0"/>
                <a:cs typeface="Courier" charset="0"/>
              </a:rPr>
              <a:t>/3/library/</a:t>
            </a:r>
            <a:r>
              <a:rPr lang="en-US" sz="1700" dirty="0" err="1">
                <a:solidFill>
                  <a:srgbClr val="400BD9"/>
                </a:solidFill>
                <a:latin typeface="Courier" charset="0"/>
                <a:ea typeface="Courier" charset="0"/>
                <a:cs typeface="Courier" charset="0"/>
              </a:rPr>
              <a:t>csv.html</a:t>
            </a:r>
            <a:endParaRPr lang="en-US" sz="1700" dirty="0">
              <a:solidFill>
                <a:srgbClr val="000000"/>
              </a:solidFill>
              <a:latin typeface="Courier" charset="0"/>
              <a:ea typeface="Courier" charset="0"/>
              <a:cs typeface="Courier" charset="0"/>
            </a:endParaRPr>
          </a:p>
          <a:p>
            <a:endParaRPr lang="en-US" sz="1700" dirty="0">
              <a:solidFill>
                <a:srgbClr val="000000"/>
              </a:solidFill>
              <a:latin typeface="Courier" charset="0"/>
              <a:ea typeface="Courier" charset="0"/>
              <a:cs typeface="Courier" charset="0"/>
            </a:endParaRPr>
          </a:p>
          <a:p>
            <a:r>
              <a:rPr lang="en-US" sz="1700" dirty="0">
                <a:solidFill>
                  <a:srgbClr val="C814C9"/>
                </a:solidFill>
                <a:latin typeface="Courier" charset="0"/>
                <a:ea typeface="Courier" charset="0"/>
                <a:cs typeface="Courier" charset="0"/>
              </a:rPr>
              <a:t>from</a:t>
            </a:r>
            <a:r>
              <a:rPr lang="en-US" sz="1700" dirty="0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sz="1700" dirty="0" err="1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many.models</a:t>
            </a:r>
            <a:r>
              <a:rPr lang="en-US" sz="1700" dirty="0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sz="1700" dirty="0">
                <a:solidFill>
                  <a:srgbClr val="C814C9"/>
                </a:solidFill>
                <a:latin typeface="Courier" charset="0"/>
                <a:ea typeface="Courier" charset="0"/>
                <a:cs typeface="Courier" charset="0"/>
              </a:rPr>
              <a:t>import</a:t>
            </a:r>
            <a:r>
              <a:rPr lang="en-US" sz="1700" dirty="0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 Person, Course, Membership</a:t>
            </a:r>
          </a:p>
          <a:p>
            <a:endParaRPr lang="en-US" sz="1700" dirty="0">
              <a:solidFill>
                <a:srgbClr val="000000"/>
              </a:solidFill>
              <a:latin typeface="Courier" charset="0"/>
              <a:ea typeface="Courier" charset="0"/>
              <a:cs typeface="Courier" charset="0"/>
            </a:endParaRPr>
          </a:p>
          <a:p>
            <a:r>
              <a:rPr lang="en-US" sz="1700" dirty="0" err="1">
                <a:solidFill>
                  <a:srgbClr val="C1651C"/>
                </a:solidFill>
                <a:latin typeface="Courier" charset="0"/>
                <a:ea typeface="Courier" charset="0"/>
                <a:cs typeface="Courier" charset="0"/>
              </a:rPr>
              <a:t>def</a:t>
            </a:r>
            <a:r>
              <a:rPr lang="en-US" sz="1700" dirty="0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sz="1700" dirty="0">
                <a:solidFill>
                  <a:srgbClr val="2EAEBB"/>
                </a:solidFill>
                <a:latin typeface="Courier" charset="0"/>
                <a:ea typeface="Courier" charset="0"/>
                <a:cs typeface="Courier" charset="0"/>
              </a:rPr>
              <a:t>run</a:t>
            </a:r>
            <a:r>
              <a:rPr lang="en-US" sz="1700" dirty="0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():</a:t>
            </a:r>
          </a:p>
          <a:p>
            <a:r>
              <a:rPr lang="en-US" sz="1700" dirty="0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    </a:t>
            </a:r>
            <a:r>
              <a:rPr lang="en-US" sz="1700" dirty="0" err="1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fhand</a:t>
            </a:r>
            <a:r>
              <a:rPr lang="en-US" sz="1700" dirty="0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 = </a:t>
            </a:r>
            <a:r>
              <a:rPr lang="en-US" sz="1700" dirty="0">
                <a:solidFill>
                  <a:srgbClr val="2EAEBB"/>
                </a:solidFill>
                <a:latin typeface="Courier" charset="0"/>
                <a:ea typeface="Courier" charset="0"/>
                <a:cs typeface="Courier" charset="0"/>
              </a:rPr>
              <a:t>open</a:t>
            </a:r>
            <a:r>
              <a:rPr lang="en-US" sz="1700" dirty="0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(</a:t>
            </a:r>
            <a:r>
              <a:rPr lang="en-US" sz="1700" dirty="0">
                <a:solidFill>
                  <a:srgbClr val="B42419"/>
                </a:solidFill>
                <a:latin typeface="Courier" charset="0"/>
                <a:ea typeface="Courier" charset="0"/>
                <a:cs typeface="Courier" charset="0"/>
              </a:rPr>
              <a:t>'many/</a:t>
            </a:r>
            <a:r>
              <a:rPr lang="en-US" sz="1700" dirty="0" err="1">
                <a:solidFill>
                  <a:srgbClr val="B42419"/>
                </a:solidFill>
                <a:latin typeface="Courier" charset="0"/>
                <a:ea typeface="Courier" charset="0"/>
                <a:cs typeface="Courier" charset="0"/>
              </a:rPr>
              <a:t>load.csv</a:t>
            </a:r>
            <a:r>
              <a:rPr lang="en-US" sz="1700" dirty="0">
                <a:solidFill>
                  <a:srgbClr val="B42419"/>
                </a:solidFill>
                <a:latin typeface="Courier" charset="0"/>
                <a:ea typeface="Courier" charset="0"/>
                <a:cs typeface="Courier" charset="0"/>
              </a:rPr>
              <a:t>'</a:t>
            </a:r>
            <a:r>
              <a:rPr lang="en-US" sz="1700" dirty="0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)</a:t>
            </a:r>
          </a:p>
          <a:p>
            <a:r>
              <a:rPr lang="en-US" sz="1700" dirty="0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    reader = </a:t>
            </a:r>
            <a:r>
              <a:rPr lang="en-US" sz="1700" dirty="0" err="1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csv.reader</a:t>
            </a:r>
            <a:r>
              <a:rPr lang="en-US" sz="1700" dirty="0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(</a:t>
            </a:r>
            <a:r>
              <a:rPr lang="en-US" sz="1700" dirty="0" err="1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fhand</a:t>
            </a:r>
            <a:r>
              <a:rPr lang="en-US" sz="1700" dirty="0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)</a:t>
            </a:r>
          </a:p>
          <a:p>
            <a:endParaRPr lang="en-US" sz="1700" dirty="0">
              <a:solidFill>
                <a:srgbClr val="000000"/>
              </a:solidFill>
              <a:latin typeface="Courier" charset="0"/>
              <a:ea typeface="Courier" charset="0"/>
              <a:cs typeface="Courier" charset="0"/>
            </a:endParaRPr>
          </a:p>
          <a:p>
            <a:r>
              <a:rPr lang="en-US" sz="1700" dirty="0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    </a:t>
            </a:r>
            <a:r>
              <a:rPr lang="en-US" sz="1700" dirty="0" err="1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Person.objects.all</a:t>
            </a:r>
            <a:r>
              <a:rPr lang="en-US" sz="1700" dirty="0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().delete()</a:t>
            </a:r>
          </a:p>
          <a:p>
            <a:r>
              <a:rPr lang="en-US" sz="1700" dirty="0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    </a:t>
            </a:r>
            <a:r>
              <a:rPr lang="en-US" sz="1700" dirty="0" err="1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Course.objects.all</a:t>
            </a:r>
            <a:r>
              <a:rPr lang="en-US" sz="1700" dirty="0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().delete()</a:t>
            </a:r>
          </a:p>
          <a:p>
            <a:r>
              <a:rPr lang="en-US" sz="1700" dirty="0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    </a:t>
            </a:r>
            <a:r>
              <a:rPr lang="en-US" sz="1700" dirty="0" err="1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Membership.objects.all</a:t>
            </a:r>
            <a:r>
              <a:rPr lang="en-US" sz="1700" dirty="0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().delete()</a:t>
            </a:r>
          </a:p>
          <a:p>
            <a:endParaRPr lang="en-US" sz="1700" dirty="0">
              <a:solidFill>
                <a:srgbClr val="000000"/>
              </a:solidFill>
              <a:latin typeface="Courier" charset="0"/>
              <a:ea typeface="Courier" charset="0"/>
              <a:cs typeface="Courier" charset="0"/>
            </a:endParaRPr>
          </a:p>
          <a:p>
            <a:r>
              <a:rPr lang="en-US" sz="1700" dirty="0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    </a:t>
            </a:r>
            <a:r>
              <a:rPr lang="en-US" sz="1700" dirty="0">
                <a:solidFill>
                  <a:srgbClr val="C1651C"/>
                </a:solidFill>
                <a:latin typeface="Courier" charset="0"/>
                <a:ea typeface="Courier" charset="0"/>
                <a:cs typeface="Courier" charset="0"/>
              </a:rPr>
              <a:t>for</a:t>
            </a:r>
            <a:r>
              <a:rPr lang="en-US" sz="1700" dirty="0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 row </a:t>
            </a:r>
            <a:r>
              <a:rPr lang="en-US" sz="1700" dirty="0">
                <a:solidFill>
                  <a:srgbClr val="C1651C"/>
                </a:solidFill>
                <a:latin typeface="Courier" charset="0"/>
                <a:ea typeface="Courier" charset="0"/>
                <a:cs typeface="Courier" charset="0"/>
              </a:rPr>
              <a:t>in</a:t>
            </a:r>
            <a:r>
              <a:rPr lang="en-US" sz="1700" dirty="0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 reader:</a:t>
            </a:r>
          </a:p>
          <a:p>
            <a:r>
              <a:rPr lang="mr-IN" sz="1700" dirty="0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        </a:t>
            </a:r>
            <a:r>
              <a:rPr lang="mr-IN" sz="1700" dirty="0" err="1">
                <a:solidFill>
                  <a:srgbClr val="2EAEBB"/>
                </a:solidFill>
                <a:latin typeface="Courier" charset="0"/>
                <a:ea typeface="Courier" charset="0"/>
                <a:cs typeface="Courier" charset="0"/>
              </a:rPr>
              <a:t>print</a:t>
            </a:r>
            <a:r>
              <a:rPr lang="mr-IN" sz="1700" dirty="0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(</a:t>
            </a:r>
            <a:r>
              <a:rPr lang="mr-IN" sz="1700" dirty="0" err="1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row</a:t>
            </a:r>
            <a:r>
              <a:rPr lang="mr-IN" sz="1700" dirty="0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)</a:t>
            </a:r>
          </a:p>
          <a:p>
            <a:endParaRPr lang="mr-IN" sz="1700" dirty="0">
              <a:solidFill>
                <a:srgbClr val="000000"/>
              </a:solidFill>
              <a:latin typeface="Courier" charset="0"/>
              <a:ea typeface="Courier" charset="0"/>
              <a:cs typeface="Courier" charset="0"/>
            </a:endParaRPr>
          </a:p>
          <a:p>
            <a:r>
              <a:rPr lang="en-US" sz="1700" dirty="0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        p, created = </a:t>
            </a:r>
            <a:r>
              <a:rPr lang="en-US" sz="1700" dirty="0" err="1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Person.objects.get_or_create</a:t>
            </a:r>
            <a:r>
              <a:rPr lang="en-US" sz="1700" dirty="0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(email=row[</a:t>
            </a:r>
            <a:r>
              <a:rPr lang="en-US" sz="1700" dirty="0">
                <a:solidFill>
                  <a:srgbClr val="B42419"/>
                </a:solidFill>
                <a:latin typeface="Courier" charset="0"/>
                <a:ea typeface="Courier" charset="0"/>
                <a:cs typeface="Courier" charset="0"/>
              </a:rPr>
              <a:t>0</a:t>
            </a:r>
            <a:r>
              <a:rPr lang="en-US" sz="1700" dirty="0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])</a:t>
            </a:r>
          </a:p>
          <a:p>
            <a:r>
              <a:rPr lang="en-US" sz="1700" dirty="0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        c, created = </a:t>
            </a:r>
            <a:r>
              <a:rPr lang="en-US" sz="1700" dirty="0" err="1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Course.objects.get_or_create</a:t>
            </a:r>
            <a:r>
              <a:rPr lang="en-US" sz="1700" dirty="0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(title=row[</a:t>
            </a:r>
            <a:r>
              <a:rPr lang="en-US" sz="1700" dirty="0">
                <a:solidFill>
                  <a:srgbClr val="B42419"/>
                </a:solidFill>
                <a:latin typeface="Courier" charset="0"/>
                <a:ea typeface="Courier" charset="0"/>
                <a:cs typeface="Courier" charset="0"/>
              </a:rPr>
              <a:t>2</a:t>
            </a:r>
            <a:r>
              <a:rPr lang="en-US" sz="1700" dirty="0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])</a:t>
            </a:r>
          </a:p>
          <a:p>
            <a:endParaRPr lang="en-US" sz="1700" dirty="0">
              <a:solidFill>
                <a:srgbClr val="000000"/>
              </a:solidFill>
              <a:latin typeface="Courier" charset="0"/>
              <a:ea typeface="Courier" charset="0"/>
              <a:cs typeface="Courier" charset="0"/>
            </a:endParaRPr>
          </a:p>
          <a:p>
            <a:r>
              <a:rPr lang="en-US" sz="1700" dirty="0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        r = </a:t>
            </a:r>
            <a:r>
              <a:rPr lang="en-US" sz="1700" dirty="0" err="1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Membership.LEARNER</a:t>
            </a:r>
            <a:endParaRPr lang="en-US" sz="1700" dirty="0">
              <a:solidFill>
                <a:srgbClr val="000000"/>
              </a:solidFill>
              <a:latin typeface="Courier" charset="0"/>
              <a:ea typeface="Courier" charset="0"/>
              <a:cs typeface="Courier" charset="0"/>
            </a:endParaRPr>
          </a:p>
          <a:p>
            <a:r>
              <a:rPr lang="en-US" sz="1700" dirty="0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        </a:t>
            </a:r>
            <a:r>
              <a:rPr lang="en-US" sz="1700" dirty="0">
                <a:solidFill>
                  <a:srgbClr val="C1651C"/>
                </a:solidFill>
                <a:latin typeface="Courier" charset="0"/>
                <a:ea typeface="Courier" charset="0"/>
                <a:cs typeface="Courier" charset="0"/>
              </a:rPr>
              <a:t>if</a:t>
            </a:r>
            <a:r>
              <a:rPr lang="en-US" sz="1700" dirty="0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 row[</a:t>
            </a:r>
            <a:r>
              <a:rPr lang="en-US" sz="1700" dirty="0">
                <a:solidFill>
                  <a:srgbClr val="B42419"/>
                </a:solidFill>
                <a:latin typeface="Courier" charset="0"/>
                <a:ea typeface="Courier" charset="0"/>
                <a:cs typeface="Courier" charset="0"/>
              </a:rPr>
              <a:t>1</a:t>
            </a:r>
            <a:r>
              <a:rPr lang="en-US" sz="1700" dirty="0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] == </a:t>
            </a:r>
            <a:r>
              <a:rPr lang="en-US" sz="1700" dirty="0">
                <a:solidFill>
                  <a:srgbClr val="B42419"/>
                </a:solidFill>
                <a:latin typeface="Courier" charset="0"/>
                <a:ea typeface="Courier" charset="0"/>
                <a:cs typeface="Courier" charset="0"/>
              </a:rPr>
              <a:t>'I'</a:t>
            </a:r>
            <a:r>
              <a:rPr lang="en-US" sz="1700" dirty="0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 : r = </a:t>
            </a:r>
            <a:r>
              <a:rPr lang="en-US" sz="1700" dirty="0" err="1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Membership.INSTRUCTOR</a:t>
            </a:r>
            <a:endParaRPr lang="en-US" sz="1700" dirty="0">
              <a:solidFill>
                <a:srgbClr val="000000"/>
              </a:solidFill>
              <a:latin typeface="Courier" charset="0"/>
              <a:ea typeface="Courier" charset="0"/>
              <a:cs typeface="Courier" charset="0"/>
            </a:endParaRPr>
          </a:p>
          <a:p>
            <a:r>
              <a:rPr lang="en-US" sz="1700" dirty="0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        m = Membership(role=</a:t>
            </a:r>
            <a:r>
              <a:rPr lang="en-US" sz="1700" dirty="0" err="1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r,person</a:t>
            </a:r>
            <a:r>
              <a:rPr lang="en-US" sz="1700" dirty="0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=p, course=c)</a:t>
            </a:r>
          </a:p>
          <a:p>
            <a:r>
              <a:rPr lang="mr-IN" sz="1700" dirty="0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        </a:t>
            </a:r>
            <a:r>
              <a:rPr lang="mr-IN" sz="1700" dirty="0" err="1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m.save</a:t>
            </a:r>
            <a:r>
              <a:rPr lang="mr-IN" sz="1700" dirty="0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()</a:t>
            </a:r>
            <a:endParaRPr lang="en-US" sz="1700" dirty="0">
              <a:latin typeface="Courier" charset="0"/>
              <a:ea typeface="Courier" charset="0"/>
              <a:cs typeface="Courier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85763" y="971550"/>
            <a:ext cx="22048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scripts/</a:t>
            </a:r>
            <a:r>
              <a:rPr lang="en-US" dirty="0" err="1">
                <a:solidFill>
                  <a:srgbClr val="FFFF00"/>
                </a:solidFill>
              </a:rPr>
              <a:t>many_load.py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57229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2474" y="2036763"/>
            <a:ext cx="3548063" cy="1763712"/>
          </a:xfrm>
        </p:spPr>
        <p:txBody>
          <a:bodyPr>
            <a:normAutofit/>
          </a:bodyPr>
          <a:lstStyle/>
          <a:p>
            <a:r>
              <a:rPr lang="en-US" dirty="0"/>
              <a:t>Many-to-Many</a:t>
            </a:r>
          </a:p>
        </p:txBody>
      </p:sp>
      <p:pic>
        <p:nvPicPr>
          <p:cNvPr id="6" name="Picture 2" descr="ocalLibrary Model UML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9125" y="356997"/>
            <a:ext cx="7229475" cy="48837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/>
          <p:cNvSpPr/>
          <p:nvPr/>
        </p:nvSpPr>
        <p:spPr>
          <a:xfrm>
            <a:off x="390524" y="5521418"/>
            <a:ext cx="928211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https://</a:t>
            </a:r>
            <a:r>
              <a:rPr lang="en-US" dirty="0" err="1"/>
              <a:t>developer.mozilla.org</a:t>
            </a:r>
            <a:r>
              <a:rPr lang="en-US" dirty="0"/>
              <a:t>/</a:t>
            </a:r>
            <a:r>
              <a:rPr lang="en-US" dirty="0" err="1"/>
              <a:t>en</a:t>
            </a:r>
            <a:r>
              <a:rPr lang="en-US" dirty="0"/>
              <a:t>-US/docs/Learn/Server-side/Django/Models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119186" y="4081115"/>
            <a:ext cx="269557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"The relationships between Book / Genre and Book / Author are many-to-many"</a:t>
            </a:r>
          </a:p>
        </p:txBody>
      </p:sp>
      <p:cxnSp>
        <p:nvCxnSpPr>
          <p:cNvPr id="9" name="Straight Arrow Connector 8"/>
          <p:cNvCxnSpPr>
            <a:stCxn id="8" idx="3"/>
          </p:cNvCxnSpPr>
          <p:nvPr/>
        </p:nvCxnSpPr>
        <p:spPr>
          <a:xfrm flipV="1">
            <a:off x="3814762" y="1871664"/>
            <a:ext cx="3586163" cy="2809616"/>
          </a:xfrm>
          <a:prstGeom prst="straightConnector1">
            <a:avLst/>
          </a:prstGeom>
          <a:ln w="57150">
            <a:solidFill>
              <a:srgbClr val="FF4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V="1">
            <a:off x="3814762" y="1042988"/>
            <a:ext cx="3586163" cy="3243262"/>
          </a:xfrm>
          <a:prstGeom prst="straightConnector1">
            <a:avLst/>
          </a:prstGeom>
          <a:ln w="57150">
            <a:solidFill>
              <a:srgbClr val="FF4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8170178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396139" y="257175"/>
            <a:ext cx="9313768" cy="5478423"/>
          </a:xfrm>
          <a:prstGeom prst="rect">
            <a:avLst/>
          </a:prstGeom>
          <a:solidFill>
            <a:schemeClr val="tx1"/>
          </a:solidFill>
        </p:spPr>
        <p:txBody>
          <a:bodyPr wrap="none" rtlCol="0">
            <a:spAutoFit/>
          </a:bodyPr>
          <a:lstStyle/>
          <a:p>
            <a:r>
              <a:rPr lang="en-US" sz="1400" b="1" dirty="0">
                <a:solidFill>
                  <a:srgbClr val="C1651C"/>
                </a:solidFill>
                <a:latin typeface="Courier" charset="0"/>
                <a:ea typeface="Courier" charset="0"/>
                <a:cs typeface="Courier" charset="0"/>
              </a:rPr>
              <a:t>class</a:t>
            </a:r>
            <a:r>
              <a:rPr lang="en-US" sz="1400" b="1" dirty="0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sz="1400" b="1" dirty="0">
                <a:solidFill>
                  <a:srgbClr val="2EAEBB"/>
                </a:solidFill>
                <a:latin typeface="Courier" charset="0"/>
                <a:ea typeface="Courier" charset="0"/>
                <a:cs typeface="Courier" charset="0"/>
              </a:rPr>
              <a:t>Membership</a:t>
            </a:r>
            <a:r>
              <a:rPr lang="en-US" sz="1400" b="1" dirty="0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(</a:t>
            </a:r>
            <a:r>
              <a:rPr lang="en-US" sz="1400" b="1" dirty="0" err="1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models.Model</a:t>
            </a:r>
            <a:r>
              <a:rPr lang="en-US" sz="1400" b="1" dirty="0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):</a:t>
            </a:r>
          </a:p>
          <a:p>
            <a:r>
              <a:rPr lang="en-US" sz="1400" b="1" dirty="0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    person = </a:t>
            </a:r>
            <a:r>
              <a:rPr lang="en-US" sz="1400" b="1" dirty="0" err="1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models.ForeignKey</a:t>
            </a:r>
            <a:r>
              <a:rPr lang="en-US" sz="1400" b="1" dirty="0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(Person, </a:t>
            </a:r>
            <a:r>
              <a:rPr lang="en-US" sz="1400" b="1" dirty="0" err="1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on_delete</a:t>
            </a:r>
            <a:r>
              <a:rPr lang="en-US" sz="1400" b="1" dirty="0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=</a:t>
            </a:r>
            <a:r>
              <a:rPr lang="en-US" sz="1400" b="1" dirty="0" err="1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models.CASCADE</a:t>
            </a:r>
            <a:r>
              <a:rPr lang="en-US" sz="1400" b="1" dirty="0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)</a:t>
            </a:r>
          </a:p>
          <a:p>
            <a:r>
              <a:rPr lang="en-US" sz="1400" b="1" dirty="0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    course = </a:t>
            </a:r>
            <a:r>
              <a:rPr lang="en-US" sz="1400" b="1" dirty="0" err="1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models.ForeignKey</a:t>
            </a:r>
            <a:r>
              <a:rPr lang="en-US" sz="1400" b="1" dirty="0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(Course, </a:t>
            </a:r>
            <a:r>
              <a:rPr lang="en-US" sz="1400" b="1" dirty="0" err="1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on_delete</a:t>
            </a:r>
            <a:r>
              <a:rPr lang="en-US" sz="1400" b="1" dirty="0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=</a:t>
            </a:r>
            <a:r>
              <a:rPr lang="en-US" sz="1400" b="1" dirty="0" err="1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models.CASCADE</a:t>
            </a:r>
            <a:r>
              <a:rPr lang="en-US" sz="1400" b="1" dirty="0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)</a:t>
            </a:r>
            <a:endParaRPr lang="de-DE" sz="1400" b="1" dirty="0">
              <a:solidFill>
                <a:srgbClr val="000000"/>
              </a:solidFill>
              <a:latin typeface="Courier" charset="0"/>
              <a:ea typeface="Courier" charset="0"/>
              <a:cs typeface="Courier" charset="0"/>
            </a:endParaRPr>
          </a:p>
          <a:p>
            <a:endParaRPr lang="de-DE" sz="1400" b="1" dirty="0">
              <a:solidFill>
                <a:srgbClr val="000000"/>
              </a:solidFill>
              <a:latin typeface="Courier" charset="0"/>
              <a:ea typeface="Courier" charset="0"/>
              <a:cs typeface="Courier" charset="0"/>
            </a:endParaRPr>
          </a:p>
          <a:p>
            <a:r>
              <a:rPr lang="de-DE" sz="1400" b="1" dirty="0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    LEARNER = </a:t>
            </a:r>
            <a:r>
              <a:rPr lang="de-DE" sz="1400" b="1" dirty="0">
                <a:solidFill>
                  <a:srgbClr val="B42419"/>
                </a:solidFill>
                <a:latin typeface="Courier" charset="0"/>
                <a:ea typeface="Courier" charset="0"/>
                <a:cs typeface="Courier" charset="0"/>
              </a:rPr>
              <a:t>1</a:t>
            </a:r>
            <a:endParaRPr lang="de-DE" sz="1400" b="1" dirty="0">
              <a:solidFill>
                <a:srgbClr val="000000"/>
              </a:solidFill>
              <a:latin typeface="Courier" charset="0"/>
              <a:ea typeface="Courier" charset="0"/>
              <a:cs typeface="Courier" charset="0"/>
            </a:endParaRPr>
          </a:p>
          <a:p>
            <a:r>
              <a:rPr lang="mr-IN" sz="1400" b="1" dirty="0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    IA = </a:t>
            </a:r>
            <a:r>
              <a:rPr lang="mr-IN" sz="1400" b="1" dirty="0">
                <a:solidFill>
                  <a:srgbClr val="B42419"/>
                </a:solidFill>
                <a:latin typeface="Courier" charset="0"/>
                <a:ea typeface="Courier" charset="0"/>
                <a:cs typeface="Courier" charset="0"/>
              </a:rPr>
              <a:t>1000</a:t>
            </a:r>
            <a:endParaRPr lang="mr-IN" sz="1400" b="1" dirty="0">
              <a:solidFill>
                <a:srgbClr val="000000"/>
              </a:solidFill>
              <a:latin typeface="Courier" charset="0"/>
              <a:ea typeface="Courier" charset="0"/>
              <a:cs typeface="Courier" charset="0"/>
            </a:endParaRPr>
          </a:p>
          <a:p>
            <a:r>
              <a:rPr lang="mr-IN" sz="1400" b="1" dirty="0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    GSI = </a:t>
            </a:r>
            <a:r>
              <a:rPr lang="mr-IN" sz="1400" b="1" dirty="0">
                <a:solidFill>
                  <a:srgbClr val="B42419"/>
                </a:solidFill>
                <a:latin typeface="Courier" charset="0"/>
                <a:ea typeface="Courier" charset="0"/>
                <a:cs typeface="Courier" charset="0"/>
              </a:rPr>
              <a:t>2000</a:t>
            </a:r>
            <a:endParaRPr lang="mr-IN" sz="1400" b="1" dirty="0">
              <a:solidFill>
                <a:srgbClr val="000000"/>
              </a:solidFill>
              <a:latin typeface="Courier" charset="0"/>
              <a:ea typeface="Courier" charset="0"/>
              <a:cs typeface="Courier" charset="0"/>
            </a:endParaRPr>
          </a:p>
          <a:p>
            <a:r>
              <a:rPr lang="mr-IN" sz="1400" b="1" dirty="0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    INSTRUCTOR = </a:t>
            </a:r>
            <a:r>
              <a:rPr lang="mr-IN" sz="1400" b="1" dirty="0">
                <a:solidFill>
                  <a:srgbClr val="B42419"/>
                </a:solidFill>
                <a:latin typeface="Courier" charset="0"/>
                <a:ea typeface="Courier" charset="0"/>
                <a:cs typeface="Courier" charset="0"/>
              </a:rPr>
              <a:t>5000</a:t>
            </a:r>
            <a:endParaRPr lang="mr-IN" sz="1400" b="1" dirty="0">
              <a:solidFill>
                <a:srgbClr val="000000"/>
              </a:solidFill>
              <a:latin typeface="Courier" charset="0"/>
              <a:ea typeface="Courier" charset="0"/>
              <a:cs typeface="Courier" charset="0"/>
            </a:endParaRPr>
          </a:p>
          <a:p>
            <a:r>
              <a:rPr lang="mr-IN" sz="1400" b="1" dirty="0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    ADMIN = </a:t>
            </a:r>
            <a:r>
              <a:rPr lang="mr-IN" sz="1400" b="1" dirty="0">
                <a:solidFill>
                  <a:srgbClr val="B42419"/>
                </a:solidFill>
                <a:latin typeface="Courier" charset="0"/>
                <a:ea typeface="Courier" charset="0"/>
                <a:cs typeface="Courier" charset="0"/>
              </a:rPr>
              <a:t>10000</a:t>
            </a:r>
            <a:endParaRPr lang="mr-IN" sz="1400" b="1" dirty="0">
              <a:solidFill>
                <a:srgbClr val="000000"/>
              </a:solidFill>
              <a:latin typeface="Courier" charset="0"/>
              <a:ea typeface="Courier" charset="0"/>
              <a:cs typeface="Courier" charset="0"/>
            </a:endParaRPr>
          </a:p>
          <a:p>
            <a:endParaRPr lang="mr-IN" sz="1400" b="1" dirty="0">
              <a:solidFill>
                <a:srgbClr val="000000"/>
              </a:solidFill>
              <a:latin typeface="Courier" charset="0"/>
              <a:ea typeface="Courier" charset="0"/>
              <a:cs typeface="Courier" charset="0"/>
            </a:endParaRPr>
          </a:p>
          <a:p>
            <a:r>
              <a:rPr lang="en-US" sz="1400" b="1" dirty="0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    MEMBER_CHOICES = (</a:t>
            </a:r>
          </a:p>
          <a:p>
            <a:r>
              <a:rPr lang="de-DE" sz="1400" b="1" dirty="0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        ( LEARNER, </a:t>
            </a:r>
            <a:r>
              <a:rPr lang="de-DE" sz="1400" b="1" dirty="0">
                <a:solidFill>
                  <a:srgbClr val="B42419"/>
                </a:solidFill>
                <a:latin typeface="Courier" charset="0"/>
                <a:ea typeface="Courier" charset="0"/>
                <a:cs typeface="Courier" charset="0"/>
              </a:rPr>
              <a:t>'</a:t>
            </a:r>
            <a:r>
              <a:rPr lang="de-DE" sz="1400" b="1" dirty="0" err="1">
                <a:solidFill>
                  <a:srgbClr val="B42419"/>
                </a:solidFill>
                <a:latin typeface="Courier" charset="0"/>
                <a:ea typeface="Courier" charset="0"/>
                <a:cs typeface="Courier" charset="0"/>
              </a:rPr>
              <a:t>Learner</a:t>
            </a:r>
            <a:r>
              <a:rPr lang="de-DE" sz="1400" b="1" dirty="0">
                <a:solidFill>
                  <a:srgbClr val="B42419"/>
                </a:solidFill>
                <a:latin typeface="Courier" charset="0"/>
                <a:ea typeface="Courier" charset="0"/>
                <a:cs typeface="Courier" charset="0"/>
              </a:rPr>
              <a:t>'</a:t>
            </a:r>
            <a:r>
              <a:rPr lang="de-DE" sz="1400" b="1" dirty="0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),</a:t>
            </a:r>
          </a:p>
          <a:p>
            <a:r>
              <a:rPr lang="de-DE" sz="1400" b="1" dirty="0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        ( IA, </a:t>
            </a:r>
            <a:r>
              <a:rPr lang="de-DE" sz="1400" b="1" dirty="0">
                <a:solidFill>
                  <a:srgbClr val="B42419"/>
                </a:solidFill>
                <a:latin typeface="Courier" charset="0"/>
                <a:ea typeface="Courier" charset="0"/>
                <a:cs typeface="Courier" charset="0"/>
              </a:rPr>
              <a:t>'</a:t>
            </a:r>
            <a:r>
              <a:rPr lang="de-DE" sz="1400" b="1" dirty="0" err="1">
                <a:solidFill>
                  <a:srgbClr val="B42419"/>
                </a:solidFill>
                <a:latin typeface="Courier" charset="0"/>
                <a:ea typeface="Courier" charset="0"/>
                <a:cs typeface="Courier" charset="0"/>
              </a:rPr>
              <a:t>Instructional</a:t>
            </a:r>
            <a:r>
              <a:rPr lang="de-DE" sz="1400" b="1" dirty="0">
                <a:solidFill>
                  <a:srgbClr val="B42419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de-DE" sz="1400" b="1" dirty="0" err="1">
                <a:solidFill>
                  <a:srgbClr val="B42419"/>
                </a:solidFill>
                <a:latin typeface="Courier" charset="0"/>
                <a:ea typeface="Courier" charset="0"/>
                <a:cs typeface="Courier" charset="0"/>
              </a:rPr>
              <a:t>Assistant</a:t>
            </a:r>
            <a:r>
              <a:rPr lang="de-DE" sz="1400" b="1" dirty="0">
                <a:solidFill>
                  <a:srgbClr val="B42419"/>
                </a:solidFill>
                <a:latin typeface="Courier" charset="0"/>
                <a:ea typeface="Courier" charset="0"/>
                <a:cs typeface="Courier" charset="0"/>
              </a:rPr>
              <a:t>'</a:t>
            </a:r>
            <a:r>
              <a:rPr lang="de-DE" sz="1400" b="1" dirty="0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 ),</a:t>
            </a:r>
          </a:p>
          <a:p>
            <a:r>
              <a:rPr lang="de-DE" sz="1400" b="1" dirty="0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        ( GSI, </a:t>
            </a:r>
            <a:r>
              <a:rPr lang="de-DE" sz="1400" b="1" dirty="0">
                <a:solidFill>
                  <a:srgbClr val="B42419"/>
                </a:solidFill>
                <a:latin typeface="Courier" charset="0"/>
                <a:ea typeface="Courier" charset="0"/>
                <a:cs typeface="Courier" charset="0"/>
              </a:rPr>
              <a:t>'Grad Student </a:t>
            </a:r>
            <a:r>
              <a:rPr lang="de-DE" sz="1400" b="1" dirty="0" err="1">
                <a:solidFill>
                  <a:srgbClr val="B42419"/>
                </a:solidFill>
                <a:latin typeface="Courier" charset="0"/>
                <a:ea typeface="Courier" charset="0"/>
                <a:cs typeface="Courier" charset="0"/>
              </a:rPr>
              <a:t>Instructor</a:t>
            </a:r>
            <a:r>
              <a:rPr lang="de-DE" sz="1400" b="1" dirty="0">
                <a:solidFill>
                  <a:srgbClr val="B42419"/>
                </a:solidFill>
                <a:latin typeface="Courier" charset="0"/>
                <a:ea typeface="Courier" charset="0"/>
                <a:cs typeface="Courier" charset="0"/>
              </a:rPr>
              <a:t>'</a:t>
            </a:r>
            <a:r>
              <a:rPr lang="de-DE" sz="1400" b="1" dirty="0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 ),</a:t>
            </a:r>
          </a:p>
          <a:p>
            <a:r>
              <a:rPr lang="de-DE" sz="1400" b="1" dirty="0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        ( INSTRUCTOR, </a:t>
            </a:r>
            <a:r>
              <a:rPr lang="de-DE" sz="1400" b="1" dirty="0">
                <a:solidFill>
                  <a:srgbClr val="B42419"/>
                </a:solidFill>
                <a:latin typeface="Courier" charset="0"/>
                <a:ea typeface="Courier" charset="0"/>
                <a:cs typeface="Courier" charset="0"/>
              </a:rPr>
              <a:t>'</a:t>
            </a:r>
            <a:r>
              <a:rPr lang="de-DE" sz="1400" b="1" dirty="0" err="1">
                <a:solidFill>
                  <a:srgbClr val="B42419"/>
                </a:solidFill>
                <a:latin typeface="Courier" charset="0"/>
                <a:ea typeface="Courier" charset="0"/>
                <a:cs typeface="Courier" charset="0"/>
              </a:rPr>
              <a:t>Instructor</a:t>
            </a:r>
            <a:r>
              <a:rPr lang="de-DE" sz="1400" b="1" dirty="0">
                <a:solidFill>
                  <a:srgbClr val="B42419"/>
                </a:solidFill>
                <a:latin typeface="Courier" charset="0"/>
                <a:ea typeface="Courier" charset="0"/>
                <a:cs typeface="Courier" charset="0"/>
              </a:rPr>
              <a:t>'</a:t>
            </a:r>
            <a:r>
              <a:rPr lang="de-DE" sz="1400" b="1" dirty="0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 ),</a:t>
            </a:r>
          </a:p>
          <a:p>
            <a:r>
              <a:rPr lang="mr-IN" sz="1400" b="1" dirty="0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        ( ADMIN, </a:t>
            </a:r>
            <a:r>
              <a:rPr lang="mr-IN" sz="1400" b="1" dirty="0">
                <a:solidFill>
                  <a:srgbClr val="B42419"/>
                </a:solidFill>
                <a:latin typeface="Courier" charset="0"/>
                <a:ea typeface="Courier" charset="0"/>
                <a:cs typeface="Courier" charset="0"/>
              </a:rPr>
              <a:t>'</a:t>
            </a:r>
            <a:r>
              <a:rPr lang="mr-IN" sz="1400" b="1" dirty="0" err="1">
                <a:solidFill>
                  <a:srgbClr val="B42419"/>
                </a:solidFill>
                <a:latin typeface="Courier" charset="0"/>
                <a:ea typeface="Courier" charset="0"/>
                <a:cs typeface="Courier" charset="0"/>
              </a:rPr>
              <a:t>Administrator</a:t>
            </a:r>
            <a:r>
              <a:rPr lang="mr-IN" sz="1400" b="1" dirty="0">
                <a:solidFill>
                  <a:srgbClr val="B42419"/>
                </a:solidFill>
                <a:latin typeface="Courier" charset="0"/>
                <a:ea typeface="Courier" charset="0"/>
                <a:cs typeface="Courier" charset="0"/>
              </a:rPr>
              <a:t>'</a:t>
            </a:r>
            <a:r>
              <a:rPr lang="mr-IN" sz="1400" b="1" dirty="0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 ),</a:t>
            </a:r>
          </a:p>
          <a:p>
            <a:r>
              <a:rPr lang="mr-IN" sz="1400" b="1" dirty="0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    )</a:t>
            </a:r>
          </a:p>
          <a:p>
            <a:endParaRPr lang="en-US" sz="1400" b="1" dirty="0">
              <a:solidFill>
                <a:srgbClr val="000000"/>
              </a:solidFill>
              <a:latin typeface="Courier" charset="0"/>
              <a:ea typeface="Courier" charset="0"/>
              <a:cs typeface="Courier" charset="0"/>
            </a:endParaRPr>
          </a:p>
          <a:p>
            <a:r>
              <a:rPr lang="en-US" sz="1400" b="1" dirty="0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    role = </a:t>
            </a:r>
            <a:r>
              <a:rPr lang="en-US" sz="1400" b="1" dirty="0" err="1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models.IntegerField</a:t>
            </a:r>
            <a:r>
              <a:rPr lang="en-US" sz="1400" b="1" dirty="0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(</a:t>
            </a:r>
          </a:p>
          <a:p>
            <a:r>
              <a:rPr lang="en-US" sz="1400" b="1" dirty="0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        choices=MEMBER_CHOICES,</a:t>
            </a:r>
          </a:p>
          <a:p>
            <a:r>
              <a:rPr lang="en-US" sz="1400" b="1" dirty="0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        default=LEARNER,</a:t>
            </a:r>
          </a:p>
          <a:p>
            <a:r>
              <a:rPr lang="mr-IN" sz="1400" b="1" dirty="0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    )</a:t>
            </a:r>
            <a:endParaRPr lang="en-US" sz="1400" b="1" dirty="0">
              <a:solidFill>
                <a:srgbClr val="000000"/>
              </a:solidFill>
              <a:latin typeface="Courier" charset="0"/>
              <a:ea typeface="Courier" charset="0"/>
              <a:cs typeface="Courier" charset="0"/>
            </a:endParaRPr>
          </a:p>
          <a:p>
            <a:endParaRPr lang="en-US" sz="1400" b="1" dirty="0">
              <a:solidFill>
                <a:srgbClr val="000000"/>
              </a:solidFill>
              <a:latin typeface="Courier" charset="0"/>
              <a:ea typeface="Courier" charset="0"/>
              <a:cs typeface="Courier" charset="0"/>
            </a:endParaRPr>
          </a:p>
          <a:p>
            <a:r>
              <a:rPr lang="en-US" sz="1400" b="1" dirty="0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    </a:t>
            </a:r>
            <a:r>
              <a:rPr lang="en-US" sz="1400" b="1" dirty="0" err="1">
                <a:solidFill>
                  <a:srgbClr val="C1651C"/>
                </a:solidFill>
                <a:latin typeface="Courier" charset="0"/>
                <a:ea typeface="Courier" charset="0"/>
                <a:cs typeface="Courier" charset="0"/>
              </a:rPr>
              <a:t>def</a:t>
            </a:r>
            <a:r>
              <a:rPr lang="en-US" sz="1400" b="1" dirty="0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sz="1400" b="1" dirty="0">
                <a:solidFill>
                  <a:srgbClr val="2EAEBB"/>
                </a:solidFill>
                <a:latin typeface="Courier" charset="0"/>
                <a:ea typeface="Courier" charset="0"/>
                <a:cs typeface="Courier" charset="0"/>
              </a:rPr>
              <a:t>__</a:t>
            </a:r>
            <a:r>
              <a:rPr lang="en-US" sz="1400" b="1" dirty="0" err="1">
                <a:solidFill>
                  <a:srgbClr val="2EAEBB"/>
                </a:solidFill>
                <a:latin typeface="Courier" charset="0"/>
                <a:ea typeface="Courier" charset="0"/>
                <a:cs typeface="Courier" charset="0"/>
              </a:rPr>
              <a:t>str</a:t>
            </a:r>
            <a:r>
              <a:rPr lang="en-US" sz="1400" b="1" dirty="0">
                <a:solidFill>
                  <a:srgbClr val="2EAEBB"/>
                </a:solidFill>
                <a:latin typeface="Courier" charset="0"/>
                <a:ea typeface="Courier" charset="0"/>
                <a:cs typeface="Courier" charset="0"/>
              </a:rPr>
              <a:t>__</a:t>
            </a:r>
            <a:r>
              <a:rPr lang="en-US" sz="1400" b="1" dirty="0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(self):</a:t>
            </a:r>
          </a:p>
          <a:p>
            <a:r>
              <a:rPr lang="en-US" sz="1400" b="1" dirty="0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        </a:t>
            </a:r>
            <a:r>
              <a:rPr lang="en-US" sz="1400" b="1" dirty="0">
                <a:solidFill>
                  <a:srgbClr val="C1651C"/>
                </a:solidFill>
                <a:latin typeface="Courier" charset="0"/>
                <a:ea typeface="Courier" charset="0"/>
                <a:cs typeface="Courier" charset="0"/>
              </a:rPr>
              <a:t>return</a:t>
            </a:r>
            <a:r>
              <a:rPr lang="en-US" sz="1400" b="1" dirty="0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sz="1400" b="1" dirty="0">
                <a:solidFill>
                  <a:srgbClr val="B42419"/>
                </a:solidFill>
                <a:latin typeface="Courier" charset="0"/>
                <a:ea typeface="Courier" charset="0"/>
                <a:cs typeface="Courier" charset="0"/>
              </a:rPr>
              <a:t>"Person "</a:t>
            </a:r>
            <a:r>
              <a:rPr lang="en-US" sz="1400" b="1" dirty="0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+ </a:t>
            </a:r>
            <a:r>
              <a:rPr lang="en-US" sz="1400" b="1" dirty="0" err="1">
                <a:solidFill>
                  <a:srgbClr val="2EAEBB"/>
                </a:solidFill>
                <a:latin typeface="Courier" charset="0"/>
                <a:ea typeface="Courier" charset="0"/>
                <a:cs typeface="Courier" charset="0"/>
              </a:rPr>
              <a:t>str</a:t>
            </a:r>
            <a:r>
              <a:rPr lang="en-US" sz="1400" b="1" dirty="0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(</a:t>
            </a:r>
            <a:r>
              <a:rPr lang="en-US" sz="1400" b="1" dirty="0" err="1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self.person.id</a:t>
            </a:r>
            <a:r>
              <a:rPr lang="en-US" sz="1400" b="1" dirty="0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) + </a:t>
            </a:r>
            <a:r>
              <a:rPr lang="en-US" sz="1400" b="1" dirty="0">
                <a:solidFill>
                  <a:srgbClr val="B42419"/>
                </a:solidFill>
                <a:latin typeface="Courier" charset="0"/>
                <a:ea typeface="Courier" charset="0"/>
                <a:cs typeface="Courier" charset="0"/>
              </a:rPr>
              <a:t>" &lt;--&gt; Course "</a:t>
            </a:r>
            <a:r>
              <a:rPr lang="en-US" sz="1400" b="1" dirty="0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 + </a:t>
            </a:r>
            <a:r>
              <a:rPr lang="en-US" sz="1400" b="1" dirty="0" err="1">
                <a:solidFill>
                  <a:srgbClr val="2EAEBB"/>
                </a:solidFill>
                <a:latin typeface="Courier" charset="0"/>
                <a:ea typeface="Courier" charset="0"/>
                <a:cs typeface="Courier" charset="0"/>
              </a:rPr>
              <a:t>str</a:t>
            </a:r>
            <a:r>
              <a:rPr lang="en-US" sz="1400" b="1" dirty="0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(</a:t>
            </a:r>
            <a:r>
              <a:rPr lang="en-US" sz="1400" b="1" dirty="0" err="1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self.course.id</a:t>
            </a:r>
            <a:r>
              <a:rPr lang="en-US" sz="1400" b="1" dirty="0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)</a:t>
            </a:r>
            <a:endParaRPr lang="en-US" sz="1400" b="1" dirty="0">
              <a:latin typeface="Courier" charset="0"/>
              <a:ea typeface="Courier" charset="0"/>
              <a:cs typeface="Courier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409985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47687" y="569086"/>
            <a:ext cx="7624763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FDFF"/>
                </a:solidFill>
                <a:latin typeface="Courier" charset="0"/>
                <a:ea typeface="Courier" charset="0"/>
                <a:cs typeface="Courier" charset="0"/>
              </a:rPr>
              <a:t>dj4e-samples$ </a:t>
            </a:r>
            <a:r>
              <a:rPr lang="en-US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</a:rPr>
              <a:t>python3 </a:t>
            </a:r>
            <a:r>
              <a:rPr lang="en-US" dirty="0" err="1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</a:rPr>
              <a:t>manage.py</a:t>
            </a:r>
            <a:r>
              <a:rPr lang="en-US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dirty="0" err="1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</a:rPr>
              <a:t>runscript</a:t>
            </a:r>
            <a:r>
              <a:rPr lang="en-US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dirty="0" err="1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</a:rPr>
              <a:t>many_load</a:t>
            </a:r>
            <a:endParaRPr lang="en-US" dirty="0">
              <a:solidFill>
                <a:srgbClr val="FFFF00"/>
              </a:solidFill>
              <a:latin typeface="Courier" charset="0"/>
              <a:ea typeface="Courier" charset="0"/>
              <a:cs typeface="Courier" charset="0"/>
            </a:endParaRPr>
          </a:p>
          <a:p>
            <a:r>
              <a:rPr lang="en-US" dirty="0">
                <a:latin typeface="Courier" charset="0"/>
                <a:ea typeface="Courier" charset="0"/>
                <a:cs typeface="Courier" charset="0"/>
              </a:rPr>
              <a:t>['</a:t>
            </a:r>
            <a:r>
              <a:rPr lang="en-US" dirty="0" err="1">
                <a:latin typeface="Courier" charset="0"/>
                <a:ea typeface="Courier" charset="0"/>
                <a:cs typeface="Courier" charset="0"/>
              </a:rPr>
              <a:t>jane@tsugi.org</a:t>
            </a:r>
            <a:r>
              <a:rPr lang="en-US" dirty="0">
                <a:latin typeface="Courier" charset="0"/>
                <a:ea typeface="Courier" charset="0"/>
                <a:cs typeface="Courier" charset="0"/>
              </a:rPr>
              <a:t>', 'I', 'Python']</a:t>
            </a:r>
          </a:p>
          <a:p>
            <a:r>
              <a:rPr lang="en-US" dirty="0">
                <a:latin typeface="Courier" charset="0"/>
                <a:ea typeface="Courier" charset="0"/>
                <a:cs typeface="Courier" charset="0"/>
              </a:rPr>
              <a:t>['</a:t>
            </a:r>
            <a:r>
              <a:rPr lang="en-US" dirty="0" err="1">
                <a:latin typeface="Courier" charset="0"/>
                <a:ea typeface="Courier" charset="0"/>
                <a:cs typeface="Courier" charset="0"/>
              </a:rPr>
              <a:t>ed@tsugi.org</a:t>
            </a:r>
            <a:r>
              <a:rPr lang="en-US" dirty="0">
                <a:latin typeface="Courier" charset="0"/>
                <a:ea typeface="Courier" charset="0"/>
                <a:cs typeface="Courier" charset="0"/>
              </a:rPr>
              <a:t>', 'L', 'Python']</a:t>
            </a:r>
          </a:p>
          <a:p>
            <a:r>
              <a:rPr lang="en-US" dirty="0">
                <a:latin typeface="Courier" charset="0"/>
                <a:ea typeface="Courier" charset="0"/>
                <a:cs typeface="Courier" charset="0"/>
              </a:rPr>
              <a:t>['</a:t>
            </a:r>
            <a:r>
              <a:rPr lang="en-US" dirty="0" err="1">
                <a:latin typeface="Courier" charset="0"/>
                <a:ea typeface="Courier" charset="0"/>
                <a:cs typeface="Courier" charset="0"/>
              </a:rPr>
              <a:t>sue@tsugi.org</a:t>
            </a:r>
            <a:r>
              <a:rPr lang="en-US" dirty="0">
                <a:latin typeface="Courier" charset="0"/>
                <a:ea typeface="Courier" charset="0"/>
                <a:cs typeface="Courier" charset="0"/>
              </a:rPr>
              <a:t>', 'L', 'Python']</a:t>
            </a:r>
          </a:p>
          <a:p>
            <a:r>
              <a:rPr lang="en-US" dirty="0">
                <a:latin typeface="Courier" charset="0"/>
                <a:ea typeface="Courier" charset="0"/>
                <a:cs typeface="Courier" charset="0"/>
              </a:rPr>
              <a:t>['</a:t>
            </a:r>
            <a:r>
              <a:rPr lang="en-US" dirty="0" err="1">
                <a:latin typeface="Courier" charset="0"/>
                <a:ea typeface="Courier" charset="0"/>
                <a:cs typeface="Courier" charset="0"/>
              </a:rPr>
              <a:t>ed@tsugi.org</a:t>
            </a:r>
            <a:r>
              <a:rPr lang="en-US" dirty="0">
                <a:latin typeface="Courier" charset="0"/>
                <a:ea typeface="Courier" charset="0"/>
                <a:cs typeface="Courier" charset="0"/>
              </a:rPr>
              <a:t>', 'I', 'Django']</a:t>
            </a:r>
          </a:p>
          <a:p>
            <a:r>
              <a:rPr lang="en-US" dirty="0">
                <a:latin typeface="Courier" charset="0"/>
                <a:ea typeface="Courier" charset="0"/>
                <a:cs typeface="Courier" charset="0"/>
              </a:rPr>
              <a:t>['</a:t>
            </a:r>
            <a:r>
              <a:rPr lang="en-US" dirty="0" err="1">
                <a:latin typeface="Courier" charset="0"/>
                <a:ea typeface="Courier" charset="0"/>
                <a:cs typeface="Courier" charset="0"/>
              </a:rPr>
              <a:t>sue@tsugi.org</a:t>
            </a:r>
            <a:r>
              <a:rPr lang="en-US" dirty="0">
                <a:latin typeface="Courier" charset="0"/>
                <a:ea typeface="Courier" charset="0"/>
                <a:cs typeface="Courier" charset="0"/>
              </a:rPr>
              <a:t>', 'L', 'Django']</a:t>
            </a:r>
          </a:p>
          <a:p>
            <a:r>
              <a:rPr lang="en-US" dirty="0">
                <a:latin typeface="Courier" charset="0"/>
                <a:ea typeface="Courier" charset="0"/>
                <a:cs typeface="Courier" charset="0"/>
              </a:rPr>
              <a:t>['</a:t>
            </a:r>
            <a:r>
              <a:rPr lang="en-US" dirty="0" err="1">
                <a:latin typeface="Courier" charset="0"/>
                <a:ea typeface="Courier" charset="0"/>
                <a:cs typeface="Courier" charset="0"/>
              </a:rPr>
              <a:t>ed@tsugi.org</a:t>
            </a:r>
            <a:r>
              <a:rPr lang="en-US" dirty="0">
                <a:latin typeface="Courier" charset="0"/>
                <a:ea typeface="Courier" charset="0"/>
                <a:cs typeface="Courier" charset="0"/>
              </a:rPr>
              <a:t>', 'I', 'SQL']</a:t>
            </a:r>
          </a:p>
          <a:p>
            <a:r>
              <a:rPr lang="en-US" dirty="0">
                <a:latin typeface="Courier" charset="0"/>
                <a:ea typeface="Courier" charset="0"/>
                <a:cs typeface="Courier" charset="0"/>
              </a:rPr>
              <a:t>['</a:t>
            </a:r>
            <a:r>
              <a:rPr lang="en-US" dirty="0" err="1">
                <a:latin typeface="Courier" charset="0"/>
                <a:ea typeface="Courier" charset="0"/>
                <a:cs typeface="Courier" charset="0"/>
              </a:rPr>
              <a:t>jane@tsugi.org</a:t>
            </a:r>
            <a:r>
              <a:rPr lang="en-US" dirty="0">
                <a:latin typeface="Courier" charset="0"/>
                <a:ea typeface="Courier" charset="0"/>
                <a:cs typeface="Courier" charset="0"/>
              </a:rPr>
              <a:t>', 'L', 'SQL']</a:t>
            </a:r>
          </a:p>
          <a:p>
            <a:r>
              <a:rPr lang="en-US" dirty="0">
                <a:solidFill>
                  <a:srgbClr val="00FDFF"/>
                </a:solidFill>
                <a:latin typeface="Courier" charset="0"/>
                <a:ea typeface="Courier" charset="0"/>
                <a:cs typeface="Courier" charset="0"/>
              </a:rPr>
              <a:t>dj4e-samples$</a:t>
            </a:r>
            <a:endParaRPr lang="en-US" dirty="0">
              <a:solidFill>
                <a:srgbClr val="00FDFF"/>
              </a:solidFill>
              <a:effectLst/>
              <a:latin typeface="Courier" charset="0"/>
              <a:ea typeface="Courier" charset="0"/>
              <a:cs typeface="Courier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033711" y="3122612"/>
            <a:ext cx="8896351" cy="2708434"/>
          </a:xfrm>
          <a:prstGeom prst="rect">
            <a:avLst/>
          </a:prstGeom>
          <a:solidFill>
            <a:schemeClr val="tx1"/>
          </a:solidFill>
        </p:spPr>
        <p:txBody>
          <a:bodyPr wrap="square">
            <a:spAutoFit/>
          </a:bodyPr>
          <a:lstStyle/>
          <a:p>
            <a:r>
              <a:rPr lang="en-US" sz="1700">
                <a:solidFill>
                  <a:srgbClr val="C1651C"/>
                </a:solidFill>
                <a:latin typeface="Courier" charset="0"/>
                <a:ea typeface="Courier" charset="0"/>
                <a:cs typeface="Courier" charset="0"/>
              </a:rPr>
              <a:t>for</a:t>
            </a:r>
            <a:r>
              <a:rPr lang="en-US" sz="1700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sz="1700" dirty="0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row </a:t>
            </a:r>
            <a:r>
              <a:rPr lang="en-US" sz="1700" dirty="0">
                <a:solidFill>
                  <a:srgbClr val="C1651C"/>
                </a:solidFill>
                <a:latin typeface="Courier" charset="0"/>
                <a:ea typeface="Courier" charset="0"/>
                <a:cs typeface="Courier" charset="0"/>
              </a:rPr>
              <a:t>in</a:t>
            </a:r>
            <a:r>
              <a:rPr lang="en-US" sz="1700" dirty="0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 reader:</a:t>
            </a:r>
          </a:p>
          <a:p>
            <a:r>
              <a:rPr lang="mr-IN" sz="1700" dirty="0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        </a:t>
            </a:r>
            <a:r>
              <a:rPr lang="mr-IN" sz="1700" dirty="0" err="1">
                <a:solidFill>
                  <a:srgbClr val="2EAEBB"/>
                </a:solidFill>
                <a:latin typeface="Courier" charset="0"/>
                <a:ea typeface="Courier" charset="0"/>
                <a:cs typeface="Courier" charset="0"/>
              </a:rPr>
              <a:t>print</a:t>
            </a:r>
            <a:r>
              <a:rPr lang="mr-IN" sz="1700" dirty="0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(</a:t>
            </a:r>
            <a:r>
              <a:rPr lang="mr-IN" sz="1700" dirty="0" err="1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row</a:t>
            </a:r>
            <a:r>
              <a:rPr lang="mr-IN" sz="1700" dirty="0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)</a:t>
            </a:r>
          </a:p>
          <a:p>
            <a:endParaRPr lang="mr-IN" sz="1700" dirty="0">
              <a:solidFill>
                <a:srgbClr val="000000"/>
              </a:solidFill>
              <a:latin typeface="Courier" charset="0"/>
              <a:ea typeface="Courier" charset="0"/>
              <a:cs typeface="Courier" charset="0"/>
            </a:endParaRPr>
          </a:p>
          <a:p>
            <a:r>
              <a:rPr lang="en-US" sz="1700" dirty="0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        p, created = </a:t>
            </a:r>
            <a:r>
              <a:rPr lang="en-US" sz="1700" dirty="0" err="1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Person.objects.get_or_create</a:t>
            </a:r>
            <a:r>
              <a:rPr lang="en-US" sz="1700" dirty="0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(email=row[</a:t>
            </a:r>
            <a:r>
              <a:rPr lang="en-US" sz="1700" dirty="0">
                <a:solidFill>
                  <a:srgbClr val="B42419"/>
                </a:solidFill>
                <a:latin typeface="Courier" charset="0"/>
                <a:ea typeface="Courier" charset="0"/>
                <a:cs typeface="Courier" charset="0"/>
              </a:rPr>
              <a:t>0</a:t>
            </a:r>
            <a:r>
              <a:rPr lang="en-US" sz="1700" dirty="0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])</a:t>
            </a:r>
          </a:p>
          <a:p>
            <a:r>
              <a:rPr lang="en-US" sz="1700" dirty="0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        c, created = </a:t>
            </a:r>
            <a:r>
              <a:rPr lang="en-US" sz="1700" dirty="0" err="1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Course.objects.get_or_create</a:t>
            </a:r>
            <a:r>
              <a:rPr lang="en-US" sz="1700" dirty="0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(title=row[</a:t>
            </a:r>
            <a:r>
              <a:rPr lang="en-US" sz="1700" dirty="0">
                <a:solidFill>
                  <a:srgbClr val="B42419"/>
                </a:solidFill>
                <a:latin typeface="Courier" charset="0"/>
                <a:ea typeface="Courier" charset="0"/>
                <a:cs typeface="Courier" charset="0"/>
              </a:rPr>
              <a:t>2</a:t>
            </a:r>
            <a:r>
              <a:rPr lang="en-US" sz="1700" dirty="0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])</a:t>
            </a:r>
          </a:p>
          <a:p>
            <a:endParaRPr lang="en-US" sz="1700" dirty="0">
              <a:solidFill>
                <a:srgbClr val="000000"/>
              </a:solidFill>
              <a:latin typeface="Courier" charset="0"/>
              <a:ea typeface="Courier" charset="0"/>
              <a:cs typeface="Courier" charset="0"/>
            </a:endParaRPr>
          </a:p>
          <a:p>
            <a:r>
              <a:rPr lang="en-US" sz="1700" dirty="0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        r = </a:t>
            </a:r>
            <a:r>
              <a:rPr lang="en-US" sz="1700" dirty="0" err="1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Membership.LEARNER</a:t>
            </a:r>
            <a:endParaRPr lang="en-US" sz="1700" dirty="0">
              <a:solidFill>
                <a:srgbClr val="000000"/>
              </a:solidFill>
              <a:latin typeface="Courier" charset="0"/>
              <a:ea typeface="Courier" charset="0"/>
              <a:cs typeface="Courier" charset="0"/>
            </a:endParaRPr>
          </a:p>
          <a:p>
            <a:r>
              <a:rPr lang="en-US" sz="1700" dirty="0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        </a:t>
            </a:r>
            <a:r>
              <a:rPr lang="en-US" sz="1700" dirty="0">
                <a:solidFill>
                  <a:srgbClr val="C1651C"/>
                </a:solidFill>
                <a:latin typeface="Courier" charset="0"/>
                <a:ea typeface="Courier" charset="0"/>
                <a:cs typeface="Courier" charset="0"/>
              </a:rPr>
              <a:t>if</a:t>
            </a:r>
            <a:r>
              <a:rPr lang="en-US" sz="1700" dirty="0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 row[</a:t>
            </a:r>
            <a:r>
              <a:rPr lang="en-US" sz="1700" dirty="0">
                <a:solidFill>
                  <a:srgbClr val="B42419"/>
                </a:solidFill>
                <a:latin typeface="Courier" charset="0"/>
                <a:ea typeface="Courier" charset="0"/>
                <a:cs typeface="Courier" charset="0"/>
              </a:rPr>
              <a:t>1</a:t>
            </a:r>
            <a:r>
              <a:rPr lang="en-US" sz="1700" dirty="0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] == </a:t>
            </a:r>
            <a:r>
              <a:rPr lang="en-US" sz="1700" dirty="0">
                <a:solidFill>
                  <a:srgbClr val="B42419"/>
                </a:solidFill>
                <a:latin typeface="Courier" charset="0"/>
                <a:ea typeface="Courier" charset="0"/>
                <a:cs typeface="Courier" charset="0"/>
              </a:rPr>
              <a:t>'I'</a:t>
            </a:r>
            <a:r>
              <a:rPr lang="en-US" sz="1700" dirty="0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 : r = </a:t>
            </a:r>
            <a:r>
              <a:rPr lang="en-US" sz="1700" dirty="0" err="1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Membership.INSTRUCTOR</a:t>
            </a:r>
            <a:endParaRPr lang="en-US" sz="1700" dirty="0">
              <a:solidFill>
                <a:srgbClr val="000000"/>
              </a:solidFill>
              <a:latin typeface="Courier" charset="0"/>
              <a:ea typeface="Courier" charset="0"/>
              <a:cs typeface="Courier" charset="0"/>
            </a:endParaRPr>
          </a:p>
          <a:p>
            <a:r>
              <a:rPr lang="en-US" sz="1700" dirty="0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        m = Membership(role=</a:t>
            </a:r>
            <a:r>
              <a:rPr lang="en-US" sz="1700" dirty="0" err="1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r,person</a:t>
            </a:r>
            <a:r>
              <a:rPr lang="en-US" sz="1700" dirty="0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=p, course=c)</a:t>
            </a:r>
          </a:p>
          <a:p>
            <a:r>
              <a:rPr lang="mr-IN" sz="1700" dirty="0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        </a:t>
            </a:r>
            <a:r>
              <a:rPr lang="mr-IN" sz="1700" dirty="0" err="1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m.save</a:t>
            </a:r>
            <a:r>
              <a:rPr lang="mr-IN" sz="1700" dirty="0">
                <a:solidFill>
                  <a:srgbClr val="000000"/>
                </a:solidFill>
                <a:latin typeface="Courier" charset="0"/>
                <a:ea typeface="Courier" charset="0"/>
                <a:cs typeface="Courier" charset="0"/>
              </a:rPr>
              <a:t>()</a:t>
            </a:r>
            <a:endParaRPr lang="en-US" sz="1700" dirty="0">
              <a:latin typeface="Courier" charset="0"/>
              <a:ea typeface="Courier" charset="0"/>
              <a:cs typeface="Courier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254576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019299" y="1506915"/>
            <a:ext cx="8824913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>
                <a:solidFill>
                  <a:srgbClr val="00FDFF"/>
                </a:solidFill>
                <a:latin typeface="Courier" charset="0"/>
                <a:ea typeface="Courier" charset="0"/>
                <a:cs typeface="Courier" charset="0"/>
              </a:rPr>
              <a:t>dj4e-samples$ </a:t>
            </a:r>
            <a:r>
              <a:rPr lang="en-US" sz="1600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</a:rPr>
              <a:t>python3 </a:t>
            </a:r>
            <a:r>
              <a:rPr lang="en-US" sz="1600" dirty="0" err="1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</a:rPr>
              <a:t>manage.py</a:t>
            </a:r>
            <a:r>
              <a:rPr lang="en-US" sz="1600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</a:rPr>
              <a:t> shell</a:t>
            </a:r>
          </a:p>
          <a:p>
            <a:r>
              <a:rPr lang="en-US" sz="1600" dirty="0">
                <a:latin typeface="Courier" charset="0"/>
                <a:ea typeface="Courier" charset="0"/>
                <a:cs typeface="Courier" charset="0"/>
              </a:rPr>
              <a:t>&gt;&gt;&gt; </a:t>
            </a:r>
            <a:r>
              <a:rPr lang="en-US" sz="1600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</a:rPr>
              <a:t>from </a:t>
            </a:r>
            <a:r>
              <a:rPr lang="en-US" sz="1600" dirty="0" err="1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</a:rPr>
              <a:t>many.models</a:t>
            </a:r>
            <a:r>
              <a:rPr lang="en-US" sz="1600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</a:rPr>
              <a:t> import Person, Course, Membership</a:t>
            </a:r>
          </a:p>
          <a:p>
            <a:r>
              <a:rPr lang="en-US" sz="1600" dirty="0">
                <a:latin typeface="Courier" charset="0"/>
                <a:ea typeface="Courier" charset="0"/>
                <a:cs typeface="Courier" charset="0"/>
              </a:rPr>
              <a:t>&gt;&gt;&gt; </a:t>
            </a:r>
            <a:r>
              <a:rPr lang="en-US" sz="1600" dirty="0" err="1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</a:rPr>
              <a:t>Person.objects.values</a:t>
            </a:r>
            <a:r>
              <a:rPr lang="en-US" sz="1600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</a:rPr>
              <a:t>()</a:t>
            </a:r>
          </a:p>
          <a:p>
            <a:r>
              <a:rPr lang="en-US" sz="1600" dirty="0">
                <a:latin typeface="Courier" charset="0"/>
                <a:ea typeface="Courier" charset="0"/>
                <a:cs typeface="Courier" charset="0"/>
              </a:rPr>
              <a:t>&lt;</a:t>
            </a:r>
            <a:r>
              <a:rPr lang="en-US" sz="1600" dirty="0" err="1">
                <a:latin typeface="Courier" charset="0"/>
                <a:ea typeface="Courier" charset="0"/>
                <a:cs typeface="Courier" charset="0"/>
              </a:rPr>
              <a:t>QuerySet</a:t>
            </a:r>
            <a:r>
              <a:rPr lang="en-US" sz="1600" dirty="0">
                <a:latin typeface="Courier" charset="0"/>
                <a:ea typeface="Courier" charset="0"/>
                <a:cs typeface="Courier" charset="0"/>
              </a:rPr>
              <a:t> [{'id': 1, 'email': '</a:t>
            </a:r>
            <a:r>
              <a:rPr lang="en-US" sz="1600" dirty="0" err="1">
                <a:latin typeface="Courier" charset="0"/>
                <a:ea typeface="Courier" charset="0"/>
                <a:cs typeface="Courier" charset="0"/>
              </a:rPr>
              <a:t>jane@tsugi.org</a:t>
            </a:r>
            <a:r>
              <a:rPr lang="en-US" sz="1600" dirty="0">
                <a:latin typeface="Courier" charset="0"/>
                <a:ea typeface="Courier" charset="0"/>
                <a:cs typeface="Courier" charset="0"/>
              </a:rPr>
              <a:t>', 'name': None},</a:t>
            </a:r>
          </a:p>
          <a:p>
            <a:r>
              <a:rPr lang="en-US" sz="1600" dirty="0">
                <a:latin typeface="Courier" charset="0"/>
                <a:ea typeface="Courier" charset="0"/>
                <a:cs typeface="Courier" charset="0"/>
              </a:rPr>
              <a:t> {'id': 2, 'email': '</a:t>
            </a:r>
            <a:r>
              <a:rPr lang="en-US" sz="1600" dirty="0" err="1">
                <a:latin typeface="Courier" charset="0"/>
                <a:ea typeface="Courier" charset="0"/>
                <a:cs typeface="Courier" charset="0"/>
              </a:rPr>
              <a:t>ed@tsugi.org</a:t>
            </a:r>
            <a:r>
              <a:rPr lang="en-US" sz="1600" dirty="0">
                <a:latin typeface="Courier" charset="0"/>
                <a:ea typeface="Courier" charset="0"/>
                <a:cs typeface="Courier" charset="0"/>
              </a:rPr>
              <a:t>', 'name': None},</a:t>
            </a:r>
          </a:p>
          <a:p>
            <a:r>
              <a:rPr lang="en-US" sz="1600" dirty="0">
                <a:latin typeface="Courier" charset="0"/>
                <a:ea typeface="Courier" charset="0"/>
                <a:cs typeface="Courier" charset="0"/>
              </a:rPr>
              <a:t> {'id': 3, 'email': '</a:t>
            </a:r>
            <a:r>
              <a:rPr lang="en-US" sz="1600" dirty="0" err="1">
                <a:latin typeface="Courier" charset="0"/>
                <a:ea typeface="Courier" charset="0"/>
                <a:cs typeface="Courier" charset="0"/>
              </a:rPr>
              <a:t>sue@tsugi.org</a:t>
            </a:r>
            <a:r>
              <a:rPr lang="en-US" sz="1600" dirty="0">
                <a:latin typeface="Courier" charset="0"/>
                <a:ea typeface="Courier" charset="0"/>
                <a:cs typeface="Courier" charset="0"/>
              </a:rPr>
              <a:t>', 'name': None}]&gt;</a:t>
            </a:r>
          </a:p>
          <a:p>
            <a:r>
              <a:rPr lang="en-US" sz="1600" dirty="0">
                <a:latin typeface="Courier" charset="0"/>
                <a:ea typeface="Courier" charset="0"/>
                <a:cs typeface="Courier" charset="0"/>
              </a:rPr>
              <a:t>&gt;&gt;&gt; </a:t>
            </a:r>
            <a:r>
              <a:rPr lang="en-US" sz="1600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</a:rPr>
              <a:t>x = </a:t>
            </a:r>
            <a:r>
              <a:rPr lang="en-US" sz="1600" dirty="0" err="1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</a:rPr>
              <a:t>Person.objects.get</a:t>
            </a:r>
            <a:r>
              <a:rPr lang="en-US" sz="1600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</a:rPr>
              <a:t>(</a:t>
            </a:r>
            <a:r>
              <a:rPr lang="en-US" sz="1600" dirty="0" err="1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</a:rPr>
              <a:t>pk</a:t>
            </a:r>
            <a:r>
              <a:rPr lang="en-US" sz="1600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</a:rPr>
              <a:t>=1)</a:t>
            </a:r>
          </a:p>
          <a:p>
            <a:r>
              <a:rPr lang="mr-IN" sz="1600" dirty="0">
                <a:latin typeface="Courier" charset="0"/>
                <a:ea typeface="Courier" charset="0"/>
                <a:cs typeface="Courier" charset="0"/>
              </a:rPr>
              <a:t>&gt;&gt;&gt; </a:t>
            </a:r>
            <a:r>
              <a:rPr lang="mr-IN" sz="1600" dirty="0" err="1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</a:rPr>
              <a:t>x.email</a:t>
            </a:r>
            <a:endParaRPr lang="mr-IN" sz="1600" dirty="0">
              <a:solidFill>
                <a:srgbClr val="FFFF00"/>
              </a:solidFill>
              <a:latin typeface="Courier" charset="0"/>
              <a:ea typeface="Courier" charset="0"/>
              <a:cs typeface="Courier" charset="0"/>
            </a:endParaRPr>
          </a:p>
          <a:p>
            <a:r>
              <a:rPr lang="en-US" sz="1600" dirty="0" err="1">
                <a:latin typeface="Courier" charset="0"/>
                <a:ea typeface="Courier" charset="0"/>
                <a:cs typeface="Courier" charset="0"/>
              </a:rPr>
              <a:t>jane@tsugi.org</a:t>
            </a:r>
            <a:endParaRPr lang="en-US" sz="1600" dirty="0">
              <a:latin typeface="Courier" charset="0"/>
              <a:ea typeface="Courier" charset="0"/>
              <a:cs typeface="Courier" charset="0"/>
            </a:endParaRPr>
          </a:p>
          <a:p>
            <a:r>
              <a:rPr lang="en-US" sz="1600" dirty="0">
                <a:latin typeface="Courier" charset="0"/>
                <a:ea typeface="Courier" charset="0"/>
                <a:cs typeface="Courier" charset="0"/>
              </a:rPr>
              <a:t>&gt;&gt;&gt; </a:t>
            </a:r>
            <a:r>
              <a:rPr lang="en-US" sz="1600" dirty="0" err="1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</a:rPr>
              <a:t>x.courses.values</a:t>
            </a:r>
            <a:r>
              <a:rPr lang="en-US" sz="1600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</a:rPr>
              <a:t>()</a:t>
            </a:r>
          </a:p>
          <a:p>
            <a:r>
              <a:rPr lang="mr-IN" sz="1600" dirty="0">
                <a:latin typeface="Courier" charset="0"/>
                <a:ea typeface="Courier" charset="0"/>
                <a:cs typeface="Courier" charset="0"/>
              </a:rPr>
              <a:t>&lt;</a:t>
            </a:r>
            <a:r>
              <a:rPr lang="mr-IN" sz="1600" dirty="0" err="1">
                <a:latin typeface="Courier" charset="0"/>
                <a:ea typeface="Courier" charset="0"/>
                <a:cs typeface="Courier" charset="0"/>
              </a:rPr>
              <a:t>QuerySet</a:t>
            </a:r>
            <a:r>
              <a:rPr lang="mr-IN" sz="1600" dirty="0">
                <a:latin typeface="Courier" charset="0"/>
                <a:ea typeface="Courier" charset="0"/>
                <a:cs typeface="Courier" charset="0"/>
              </a:rPr>
              <a:t> [{'</a:t>
            </a:r>
            <a:r>
              <a:rPr lang="mr-IN" sz="1600" dirty="0" err="1">
                <a:latin typeface="Courier" charset="0"/>
                <a:ea typeface="Courier" charset="0"/>
                <a:cs typeface="Courier" charset="0"/>
              </a:rPr>
              <a:t>id</a:t>
            </a:r>
            <a:r>
              <a:rPr lang="mr-IN" sz="1600" dirty="0">
                <a:latin typeface="Courier" charset="0"/>
                <a:ea typeface="Courier" charset="0"/>
                <a:cs typeface="Courier" charset="0"/>
              </a:rPr>
              <a:t>': 1, '</a:t>
            </a:r>
            <a:r>
              <a:rPr lang="mr-IN" sz="1600" dirty="0" err="1">
                <a:latin typeface="Courier" charset="0"/>
                <a:ea typeface="Courier" charset="0"/>
                <a:cs typeface="Courier" charset="0"/>
              </a:rPr>
              <a:t>title</a:t>
            </a:r>
            <a:r>
              <a:rPr lang="mr-IN" sz="1600" dirty="0">
                <a:latin typeface="Courier" charset="0"/>
                <a:ea typeface="Courier" charset="0"/>
                <a:cs typeface="Courier" charset="0"/>
              </a:rPr>
              <a:t>': '</a:t>
            </a:r>
            <a:r>
              <a:rPr lang="mr-IN" sz="1600" dirty="0" err="1">
                <a:latin typeface="Courier" charset="0"/>
                <a:ea typeface="Courier" charset="0"/>
                <a:cs typeface="Courier" charset="0"/>
              </a:rPr>
              <a:t>Python</a:t>
            </a:r>
            <a:r>
              <a:rPr lang="mr-IN" sz="1600" dirty="0">
                <a:latin typeface="Courier" charset="0"/>
                <a:ea typeface="Courier" charset="0"/>
                <a:cs typeface="Courier" charset="0"/>
              </a:rPr>
              <a:t>'},</a:t>
            </a:r>
            <a:endParaRPr lang="en-US" sz="1600" dirty="0">
              <a:latin typeface="Courier" charset="0"/>
              <a:ea typeface="Courier" charset="0"/>
              <a:cs typeface="Courier" charset="0"/>
            </a:endParaRPr>
          </a:p>
          <a:p>
            <a:r>
              <a:rPr lang="mr-IN" sz="1600" dirty="0">
                <a:latin typeface="Courier" charset="0"/>
                <a:ea typeface="Courier" charset="0"/>
                <a:cs typeface="Courier" charset="0"/>
              </a:rPr>
              <a:t> {'</a:t>
            </a:r>
            <a:r>
              <a:rPr lang="mr-IN" sz="1600" dirty="0" err="1">
                <a:latin typeface="Courier" charset="0"/>
                <a:ea typeface="Courier" charset="0"/>
                <a:cs typeface="Courier" charset="0"/>
              </a:rPr>
              <a:t>id</a:t>
            </a:r>
            <a:r>
              <a:rPr lang="mr-IN" sz="1600" dirty="0">
                <a:latin typeface="Courier" charset="0"/>
                <a:ea typeface="Courier" charset="0"/>
                <a:cs typeface="Courier" charset="0"/>
              </a:rPr>
              <a:t>': 3, '</a:t>
            </a:r>
            <a:r>
              <a:rPr lang="mr-IN" sz="1600" dirty="0" err="1">
                <a:latin typeface="Courier" charset="0"/>
                <a:ea typeface="Courier" charset="0"/>
                <a:cs typeface="Courier" charset="0"/>
              </a:rPr>
              <a:t>title</a:t>
            </a:r>
            <a:r>
              <a:rPr lang="mr-IN" sz="1600" dirty="0">
                <a:latin typeface="Courier" charset="0"/>
                <a:ea typeface="Courier" charset="0"/>
                <a:cs typeface="Courier" charset="0"/>
              </a:rPr>
              <a:t>': 'SQL'}]&gt;</a:t>
            </a:r>
          </a:p>
          <a:p>
            <a:r>
              <a:rPr lang="en-US" sz="1600" dirty="0">
                <a:latin typeface="Courier" charset="0"/>
                <a:ea typeface="Courier" charset="0"/>
                <a:cs typeface="Courier" charset="0"/>
              </a:rPr>
              <a:t>&gt;&gt;&gt; </a:t>
            </a:r>
            <a:r>
              <a:rPr lang="en-US" sz="1600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</a:rPr>
              <a:t>y = </a:t>
            </a:r>
            <a:r>
              <a:rPr lang="en-US" sz="1600" dirty="0" err="1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</a:rPr>
              <a:t>Course.objects.get</a:t>
            </a:r>
            <a:r>
              <a:rPr lang="en-US" sz="1600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</a:rPr>
              <a:t>(</a:t>
            </a:r>
            <a:r>
              <a:rPr lang="en-US" sz="1600" dirty="0" err="1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</a:rPr>
              <a:t>pk</a:t>
            </a:r>
            <a:r>
              <a:rPr lang="en-US" sz="1600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</a:rPr>
              <a:t>=2)</a:t>
            </a:r>
          </a:p>
          <a:p>
            <a:r>
              <a:rPr lang="mr-IN" sz="1600" dirty="0">
                <a:latin typeface="Courier" charset="0"/>
                <a:ea typeface="Courier" charset="0"/>
                <a:cs typeface="Courier" charset="0"/>
              </a:rPr>
              <a:t>&gt;&gt;&gt; </a:t>
            </a:r>
            <a:r>
              <a:rPr lang="mr-IN" sz="1600" dirty="0" err="1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</a:rPr>
              <a:t>y.title</a:t>
            </a:r>
            <a:endParaRPr lang="mr-IN" sz="1600" dirty="0">
              <a:solidFill>
                <a:srgbClr val="FFFF00"/>
              </a:solidFill>
              <a:latin typeface="Courier" charset="0"/>
              <a:ea typeface="Courier" charset="0"/>
              <a:cs typeface="Courier" charset="0"/>
            </a:endParaRPr>
          </a:p>
          <a:p>
            <a:r>
              <a:rPr lang="en-US" sz="1600" dirty="0">
                <a:latin typeface="Courier" charset="0"/>
                <a:ea typeface="Courier" charset="0"/>
                <a:cs typeface="Courier" charset="0"/>
              </a:rPr>
              <a:t>'Django'</a:t>
            </a:r>
          </a:p>
          <a:p>
            <a:r>
              <a:rPr lang="en-US" sz="1600" dirty="0">
                <a:latin typeface="Courier" charset="0"/>
                <a:ea typeface="Courier" charset="0"/>
                <a:cs typeface="Courier" charset="0"/>
              </a:rPr>
              <a:t>&gt;&gt;&gt; </a:t>
            </a:r>
            <a:r>
              <a:rPr lang="en-US" sz="1600" dirty="0" err="1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</a:rPr>
              <a:t>y.members.values</a:t>
            </a:r>
            <a:r>
              <a:rPr lang="en-US" sz="1600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</a:rPr>
              <a:t>()</a:t>
            </a:r>
          </a:p>
          <a:p>
            <a:r>
              <a:rPr lang="en-US" sz="1600" dirty="0">
                <a:latin typeface="Courier" charset="0"/>
                <a:ea typeface="Courier" charset="0"/>
                <a:cs typeface="Courier" charset="0"/>
              </a:rPr>
              <a:t>&lt;</a:t>
            </a:r>
            <a:r>
              <a:rPr lang="en-US" sz="1600" dirty="0" err="1">
                <a:latin typeface="Courier" charset="0"/>
                <a:ea typeface="Courier" charset="0"/>
                <a:cs typeface="Courier" charset="0"/>
              </a:rPr>
              <a:t>QuerySet</a:t>
            </a:r>
            <a:r>
              <a:rPr lang="en-US" sz="1600" dirty="0">
                <a:latin typeface="Courier" charset="0"/>
                <a:ea typeface="Courier" charset="0"/>
                <a:cs typeface="Courier" charset="0"/>
              </a:rPr>
              <a:t> [{'id': 2, 'email': '</a:t>
            </a:r>
            <a:r>
              <a:rPr lang="en-US" sz="1600" dirty="0" err="1">
                <a:latin typeface="Courier" charset="0"/>
                <a:ea typeface="Courier" charset="0"/>
                <a:cs typeface="Courier" charset="0"/>
              </a:rPr>
              <a:t>ed@tsugi.org</a:t>
            </a:r>
            <a:r>
              <a:rPr lang="en-US" sz="1600" dirty="0">
                <a:latin typeface="Courier" charset="0"/>
                <a:ea typeface="Courier" charset="0"/>
                <a:cs typeface="Courier" charset="0"/>
              </a:rPr>
              <a:t>', 'name': None},</a:t>
            </a:r>
          </a:p>
          <a:p>
            <a:r>
              <a:rPr lang="en-US" sz="1600" dirty="0">
                <a:latin typeface="Courier" charset="0"/>
                <a:ea typeface="Courier" charset="0"/>
                <a:cs typeface="Courier" charset="0"/>
              </a:rPr>
              <a:t> {'id': 3, 'email': '</a:t>
            </a:r>
            <a:r>
              <a:rPr lang="en-US" sz="1600" dirty="0" err="1">
                <a:latin typeface="Courier" charset="0"/>
                <a:ea typeface="Courier" charset="0"/>
                <a:cs typeface="Courier" charset="0"/>
              </a:rPr>
              <a:t>sue@tsugi.org</a:t>
            </a:r>
            <a:r>
              <a:rPr lang="en-US" sz="1600" dirty="0">
                <a:latin typeface="Courier" charset="0"/>
                <a:ea typeface="Courier" charset="0"/>
                <a:cs typeface="Courier" charset="0"/>
              </a:rPr>
              <a:t>', 'name': None}]&gt;</a:t>
            </a:r>
          </a:p>
          <a:p>
            <a:r>
              <a:rPr lang="en-US" sz="1600" dirty="0">
                <a:latin typeface="Courier" charset="0"/>
                <a:ea typeface="Courier" charset="0"/>
                <a:cs typeface="Courier" charset="0"/>
              </a:rPr>
              <a:t>&gt;&gt;&gt;</a:t>
            </a: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220325" cy="1325563"/>
          </a:xfrm>
        </p:spPr>
        <p:txBody>
          <a:bodyPr/>
          <a:lstStyle/>
          <a:p>
            <a:r>
              <a:rPr lang="en-US" dirty="0"/>
              <a:t>Many-to-Many in the Django Shell</a:t>
            </a:r>
          </a:p>
        </p:txBody>
      </p:sp>
    </p:spTree>
    <p:extLst>
      <p:ext uri="{BB962C8B-B14F-4D97-AF65-F5344CB8AC3E}">
        <p14:creationId xmlns:p14="http://schemas.microsoft.com/office/powerpoint/2010/main" val="34576002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04812" y="5720448"/>
            <a:ext cx="9144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https://</a:t>
            </a:r>
            <a:r>
              <a:rPr lang="en-US" dirty="0" err="1"/>
              <a:t>stackoverflow.com</a:t>
            </a:r>
            <a:r>
              <a:rPr lang="en-US" dirty="0"/>
              <a:t>/questions/2005953/access-fields-in-</a:t>
            </a:r>
            <a:r>
              <a:rPr lang="en-US" dirty="0" err="1"/>
              <a:t>django</a:t>
            </a:r>
            <a:r>
              <a:rPr lang="en-US" dirty="0"/>
              <a:t>-intermediate-model</a:t>
            </a:r>
          </a:p>
        </p:txBody>
      </p:sp>
      <p:sp>
        <p:nvSpPr>
          <p:cNvPr id="4" name="Rectangle 3"/>
          <p:cNvSpPr/>
          <p:nvPr/>
        </p:nvSpPr>
        <p:spPr>
          <a:xfrm>
            <a:off x="1990723" y="1864102"/>
            <a:ext cx="8824913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>
                <a:latin typeface="Courier" charset="0"/>
                <a:ea typeface="Courier" charset="0"/>
                <a:cs typeface="Courier" charset="0"/>
              </a:rPr>
              <a:t>&gt;&gt;&gt; </a:t>
            </a:r>
            <a:r>
              <a:rPr lang="en-US" sz="1600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</a:rPr>
              <a:t>y = </a:t>
            </a:r>
            <a:r>
              <a:rPr lang="en-US" sz="1600" dirty="0" err="1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</a:rPr>
              <a:t>Course.objects.get</a:t>
            </a:r>
            <a:r>
              <a:rPr lang="en-US" sz="1600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</a:rPr>
              <a:t>(</a:t>
            </a:r>
            <a:r>
              <a:rPr lang="en-US" sz="1600" dirty="0" err="1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</a:rPr>
              <a:t>pk</a:t>
            </a:r>
            <a:r>
              <a:rPr lang="en-US" sz="1600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</a:rPr>
              <a:t>=2)</a:t>
            </a:r>
            <a:endParaRPr lang="en-US" sz="1600" dirty="0">
              <a:latin typeface="Courier" charset="0"/>
              <a:ea typeface="Courier" charset="0"/>
              <a:cs typeface="Courier" charset="0"/>
            </a:endParaRPr>
          </a:p>
          <a:p>
            <a:r>
              <a:rPr lang="en-US" sz="1600" dirty="0">
                <a:latin typeface="Courier" charset="0"/>
                <a:ea typeface="Courier" charset="0"/>
                <a:cs typeface="Courier" charset="0"/>
              </a:rPr>
              <a:t>&gt;&gt;&gt; </a:t>
            </a:r>
            <a:r>
              <a:rPr lang="en-US" sz="1600" dirty="0" err="1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</a:rPr>
              <a:t>y.membership_set.all</a:t>
            </a:r>
            <a:r>
              <a:rPr lang="en-US" sz="1600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</a:rPr>
              <a:t>().values()</a:t>
            </a:r>
          </a:p>
          <a:p>
            <a:r>
              <a:rPr lang="en-US" sz="1600" dirty="0">
                <a:latin typeface="Courier" charset="0"/>
                <a:ea typeface="Courier" charset="0"/>
                <a:cs typeface="Courier" charset="0"/>
              </a:rPr>
              <a:t>&lt;</a:t>
            </a:r>
            <a:r>
              <a:rPr lang="en-US" sz="1600" dirty="0" err="1">
                <a:latin typeface="Courier" charset="0"/>
                <a:ea typeface="Courier" charset="0"/>
                <a:cs typeface="Courier" charset="0"/>
              </a:rPr>
              <a:t>QuerySet</a:t>
            </a:r>
            <a:r>
              <a:rPr lang="en-US" sz="1600" dirty="0">
                <a:latin typeface="Courier" charset="0"/>
                <a:ea typeface="Courier" charset="0"/>
                <a:cs typeface="Courier" charset="0"/>
              </a:rPr>
              <a:t> [</a:t>
            </a:r>
          </a:p>
          <a:p>
            <a:r>
              <a:rPr lang="en-US" sz="1600" dirty="0">
                <a:latin typeface="Courier" charset="0"/>
                <a:ea typeface="Courier" charset="0"/>
                <a:cs typeface="Courier" charset="0"/>
              </a:rPr>
              <a:t>{'id': 4, '</a:t>
            </a:r>
            <a:r>
              <a:rPr lang="en-US" sz="1600" dirty="0" err="1">
                <a:latin typeface="Courier" charset="0"/>
                <a:ea typeface="Courier" charset="0"/>
                <a:cs typeface="Courier" charset="0"/>
              </a:rPr>
              <a:t>person_id</a:t>
            </a:r>
            <a:r>
              <a:rPr lang="en-US" sz="1600" dirty="0">
                <a:latin typeface="Courier" charset="0"/>
                <a:ea typeface="Courier" charset="0"/>
                <a:cs typeface="Courier" charset="0"/>
              </a:rPr>
              <a:t>': 2, '</a:t>
            </a:r>
            <a:r>
              <a:rPr lang="en-US" sz="1600" dirty="0" err="1">
                <a:latin typeface="Courier" charset="0"/>
                <a:ea typeface="Courier" charset="0"/>
                <a:cs typeface="Courier" charset="0"/>
              </a:rPr>
              <a:t>course_id</a:t>
            </a:r>
            <a:r>
              <a:rPr lang="en-US" sz="1600" dirty="0">
                <a:latin typeface="Courier" charset="0"/>
                <a:ea typeface="Courier" charset="0"/>
                <a:cs typeface="Courier" charset="0"/>
              </a:rPr>
              <a:t>': 2, 'role': 5000},</a:t>
            </a:r>
          </a:p>
          <a:p>
            <a:r>
              <a:rPr lang="en-US" sz="1600" dirty="0">
                <a:latin typeface="Courier" charset="0"/>
                <a:ea typeface="Courier" charset="0"/>
                <a:cs typeface="Courier" charset="0"/>
              </a:rPr>
              <a:t>{'id': 5, '</a:t>
            </a:r>
            <a:r>
              <a:rPr lang="en-US" sz="1600" dirty="0" err="1">
                <a:latin typeface="Courier" charset="0"/>
                <a:ea typeface="Courier" charset="0"/>
                <a:cs typeface="Courier" charset="0"/>
              </a:rPr>
              <a:t>person_id</a:t>
            </a:r>
            <a:r>
              <a:rPr lang="en-US" sz="1600" dirty="0">
                <a:latin typeface="Courier" charset="0"/>
                <a:ea typeface="Courier" charset="0"/>
                <a:cs typeface="Courier" charset="0"/>
              </a:rPr>
              <a:t>': 3, '</a:t>
            </a:r>
            <a:r>
              <a:rPr lang="en-US" sz="1600" dirty="0" err="1">
                <a:latin typeface="Courier" charset="0"/>
                <a:ea typeface="Courier" charset="0"/>
                <a:cs typeface="Courier" charset="0"/>
              </a:rPr>
              <a:t>course_id</a:t>
            </a:r>
            <a:r>
              <a:rPr lang="en-US" sz="1600" dirty="0">
                <a:latin typeface="Courier" charset="0"/>
                <a:ea typeface="Courier" charset="0"/>
                <a:cs typeface="Courier" charset="0"/>
              </a:rPr>
              <a:t>': 2</a:t>
            </a:r>
            <a:r>
              <a:rPr lang="en-US" sz="1600">
                <a:latin typeface="Courier" charset="0"/>
                <a:ea typeface="Courier" charset="0"/>
                <a:cs typeface="Courier" charset="0"/>
              </a:rPr>
              <a:t>, 'role</a:t>
            </a:r>
            <a:r>
              <a:rPr lang="en-US" sz="1600" dirty="0">
                <a:latin typeface="Courier" charset="0"/>
                <a:ea typeface="Courier" charset="0"/>
                <a:cs typeface="Courier" charset="0"/>
              </a:rPr>
              <a:t>': 1}</a:t>
            </a:r>
          </a:p>
          <a:p>
            <a:r>
              <a:rPr lang="en-US" sz="1600" dirty="0">
                <a:latin typeface="Courier" charset="0"/>
                <a:ea typeface="Courier" charset="0"/>
                <a:cs typeface="Courier" charset="0"/>
              </a:rPr>
              <a:t>]&gt;</a:t>
            </a:r>
          </a:p>
          <a:p>
            <a:r>
              <a:rPr lang="en-US" sz="1600" dirty="0">
                <a:latin typeface="Courier" charset="0"/>
                <a:ea typeface="Courier" charset="0"/>
                <a:cs typeface="Courier" charset="0"/>
              </a:rPr>
              <a:t>&gt;&gt;&gt; 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Looking at the "through" table</a:t>
            </a:r>
          </a:p>
        </p:txBody>
      </p:sp>
    </p:spTree>
    <p:extLst>
      <p:ext uri="{BB962C8B-B14F-4D97-AF65-F5344CB8AC3E}">
        <p14:creationId xmlns:p14="http://schemas.microsoft.com/office/powerpoint/2010/main" val="163655800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867D4867-5BA7-4462-B2F6-A23F4A622A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54296" cy="6858000"/>
          </a:xfrm>
          <a:prstGeom prst="rect">
            <a:avLst/>
          </a:prstGeom>
          <a:solidFill>
            <a:srgbClr val="3F3F3F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43468" y="623392"/>
            <a:ext cx="3363974" cy="1607060"/>
          </a:xfrm>
          <a:noFill/>
          <a:ln w="19050">
            <a:solidFill>
              <a:schemeClr val="tx1"/>
            </a:solidFill>
          </a:ln>
        </p:spPr>
        <p:txBody>
          <a:bodyPr wrap="square" anchor="ctr">
            <a:normAutofit/>
          </a:bodyPr>
          <a:lstStyle/>
          <a:p>
            <a:pPr algn="ctr"/>
            <a:r>
              <a:rPr lang="en-US" sz="2800"/>
              <a:t>Summary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43468" y="2638043"/>
            <a:ext cx="3363974" cy="3415623"/>
          </a:xfrm>
        </p:spPr>
        <p:txBody>
          <a:bodyPr>
            <a:normAutofit/>
          </a:bodyPr>
          <a:lstStyle/>
          <a:p>
            <a:r>
              <a:rPr lang="en-US" sz="1900"/>
              <a:t>Data modelling is both simple and complex</a:t>
            </a:r>
          </a:p>
          <a:p>
            <a:r>
              <a:rPr lang="en-US" sz="1900"/>
              <a:t>"Don't allow string data to be replicated"</a:t>
            </a:r>
          </a:p>
          <a:p>
            <a:r>
              <a:rPr lang="en-US" sz="1900"/>
              <a:t>We use keys and relationships</a:t>
            </a:r>
          </a:p>
          <a:p>
            <a:pPr lvl="1"/>
            <a:r>
              <a:rPr lang="en-US" sz="1900"/>
              <a:t>Primary key</a:t>
            </a:r>
          </a:p>
          <a:p>
            <a:pPr lvl="1"/>
            <a:r>
              <a:rPr lang="en-US" sz="1900"/>
              <a:t>Foreign key</a:t>
            </a:r>
          </a:p>
          <a:p>
            <a:r>
              <a:rPr lang="en-US" sz="1900"/>
              <a:t>Relationships</a:t>
            </a:r>
          </a:p>
          <a:p>
            <a:pPr lvl="1"/>
            <a:r>
              <a:rPr lang="en-US" sz="1900"/>
              <a:t>One-to-Many</a:t>
            </a:r>
          </a:p>
          <a:p>
            <a:pPr lvl="1"/>
            <a:r>
              <a:rPr lang="en-US" sz="1900"/>
              <a:t>Many-to-Many</a:t>
            </a:r>
          </a:p>
        </p:txBody>
      </p:sp>
      <p:pic>
        <p:nvPicPr>
          <p:cNvPr id="5" name="Picture 2" descr="ocalLibrary Model UM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297763" y="1237253"/>
            <a:ext cx="6250769" cy="42226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1796960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Acknowledgements / Contributions</a:t>
            </a:r>
          </a:p>
        </p:txBody>
      </p:sp>
      <p:sp>
        <p:nvSpPr>
          <p:cNvPr id="8" name="TextBox 4"/>
          <p:cNvSpPr txBox="1">
            <a:spLocks noChangeArrowheads="1"/>
          </p:cNvSpPr>
          <p:nvPr/>
        </p:nvSpPr>
        <p:spPr bwMode="auto">
          <a:xfrm>
            <a:off x="838200" y="1512888"/>
            <a:ext cx="5257800" cy="4401205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1pPr>
            <a:lvl2pPr marL="742950" indent="-285750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2pPr>
            <a:lvl3pPr marL="1143000" indent="-228600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3pPr>
            <a:lvl4pPr marL="1600200" indent="-228600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4pPr>
            <a:lvl5pPr marL="2057400" indent="-228600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9pPr>
          </a:lstStyle>
          <a:p>
            <a:pPr eaLnBrk="1" hangingPunct="1"/>
            <a:r>
              <a:rPr lang="en-US" altLang="x-none" sz="1400" dirty="0">
                <a:solidFill>
                  <a:schemeClr val="tx1"/>
                </a:solidFill>
              </a:rPr>
              <a:t>These slides are Copyright 2019-  Charles R. Severance (</a:t>
            </a:r>
            <a:r>
              <a:rPr lang="en-US" altLang="x-none" sz="1400" dirty="0" err="1">
                <a:solidFill>
                  <a:schemeClr val="tx1"/>
                </a:solidFill>
              </a:rPr>
              <a:t>www.dr-chuck.com</a:t>
            </a:r>
            <a:r>
              <a:rPr lang="en-US" altLang="x-none" sz="1400" dirty="0">
                <a:solidFill>
                  <a:schemeClr val="tx1"/>
                </a:solidFill>
              </a:rPr>
              <a:t>) as part of www.dj4e.com and made available under a Creative Commons Attribution 4.0 License.  Please maintain this last slide in all copies of the document to comply with the attribution requirements of the license.  If you make a change, feel free to add your name and organization to the list of contributors on this page as you republish the materials.</a:t>
            </a:r>
          </a:p>
          <a:p>
            <a:pPr eaLnBrk="1" hangingPunct="1"/>
            <a:endParaRPr lang="en-US" altLang="x-none" sz="1400" dirty="0">
              <a:solidFill>
                <a:schemeClr val="tx1"/>
              </a:solidFill>
            </a:endParaRPr>
          </a:p>
          <a:p>
            <a:pPr eaLnBrk="1" hangingPunct="1"/>
            <a:r>
              <a:rPr lang="en-US" altLang="x-none" sz="1400" dirty="0">
                <a:solidFill>
                  <a:schemeClr val="tx1"/>
                </a:solidFill>
              </a:rPr>
              <a:t>Initial Development: Charles Severance, University of Michigan School of Information</a:t>
            </a:r>
          </a:p>
          <a:p>
            <a:pPr eaLnBrk="1" hangingPunct="1"/>
            <a:endParaRPr lang="en-US" altLang="x-none" sz="1400" dirty="0">
              <a:solidFill>
                <a:schemeClr val="tx1"/>
              </a:solidFill>
            </a:endParaRPr>
          </a:p>
          <a:p>
            <a:pPr eaLnBrk="1" hangingPunct="1"/>
            <a:r>
              <a:rPr lang="en-US" altLang="x-none" sz="1400" dirty="0">
                <a:solidFill>
                  <a:srgbClr val="FFCC66"/>
                </a:solidFill>
              </a:rPr>
              <a:t>Insert new Contributors and Translators here including names and dates</a:t>
            </a:r>
          </a:p>
          <a:p>
            <a:pPr eaLnBrk="1" hangingPunct="1"/>
            <a:endParaRPr lang="en-US" altLang="x-none" sz="1400" dirty="0">
              <a:solidFill>
                <a:srgbClr val="7575D1"/>
              </a:solidFill>
            </a:endParaRPr>
          </a:p>
          <a:p>
            <a:pPr eaLnBrk="1" hangingPunct="1"/>
            <a:endParaRPr lang="en-US" altLang="x-none" sz="1400" dirty="0">
              <a:solidFill>
                <a:srgbClr val="7575D1"/>
              </a:solidFill>
            </a:endParaRPr>
          </a:p>
          <a:p>
            <a:pPr eaLnBrk="1" hangingPunct="1"/>
            <a:endParaRPr lang="en-US" altLang="x-none" sz="1400" dirty="0">
              <a:solidFill>
                <a:srgbClr val="7575D1"/>
              </a:solidFill>
            </a:endParaRPr>
          </a:p>
          <a:p>
            <a:pPr eaLnBrk="1" hangingPunct="1"/>
            <a:endParaRPr lang="en-US" altLang="x-none" sz="1400" dirty="0">
              <a:solidFill>
                <a:srgbClr val="7575D1"/>
              </a:solidFill>
            </a:endParaRPr>
          </a:p>
          <a:p>
            <a:pPr eaLnBrk="1" hangingPunct="1"/>
            <a:endParaRPr lang="en-US" altLang="x-none" sz="1400" dirty="0">
              <a:solidFill>
                <a:srgbClr val="7575D1"/>
              </a:solidFill>
            </a:endParaRPr>
          </a:p>
          <a:p>
            <a:pPr eaLnBrk="1" hangingPunct="1"/>
            <a:endParaRPr lang="en-US" altLang="x-none" sz="1400" dirty="0">
              <a:solidFill>
                <a:srgbClr val="7575D1"/>
              </a:solidFill>
            </a:endParaRPr>
          </a:p>
          <a:p>
            <a:pPr eaLnBrk="1" hangingPunct="1"/>
            <a:endParaRPr lang="en-US" altLang="x-none" sz="1400" dirty="0">
              <a:solidFill>
                <a:srgbClr val="7575D1"/>
              </a:solidFill>
            </a:endParaRPr>
          </a:p>
        </p:txBody>
      </p:sp>
      <p:sp>
        <p:nvSpPr>
          <p:cNvPr id="9" name="TextBox 5"/>
          <p:cNvSpPr txBox="1">
            <a:spLocks noChangeArrowheads="1"/>
          </p:cNvSpPr>
          <p:nvPr/>
        </p:nvSpPr>
        <p:spPr bwMode="auto">
          <a:xfrm>
            <a:off x="6310312" y="1512888"/>
            <a:ext cx="5257800" cy="4893647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1pPr>
            <a:lvl2pPr marL="742950" indent="-285750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2pPr>
            <a:lvl3pPr marL="1143000" indent="-228600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3pPr>
            <a:lvl4pPr marL="1600200" indent="-228600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4pPr>
            <a:lvl5pPr marL="2057400" indent="-228600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9pPr>
          </a:lstStyle>
          <a:p>
            <a:pPr algn="ctr" eaLnBrk="1" hangingPunct="1"/>
            <a:r>
              <a:rPr lang="en-US" altLang="x-none" sz="1200" dirty="0">
                <a:solidFill>
                  <a:srgbClr val="FFCC66"/>
                </a:solidFill>
                <a:latin typeface="Helvetica" charset="0"/>
                <a:ea typeface="ＭＳ Ｐゴシック" charset="-128"/>
                <a:sym typeface="Helvetica" charset="0"/>
              </a:rPr>
              <a:t>Continue new Contributors and Translators here</a:t>
            </a:r>
          </a:p>
          <a:p>
            <a:pPr algn="ctr" eaLnBrk="1" hangingPunct="1"/>
            <a:endParaRPr lang="en-US" altLang="x-none" sz="1200" dirty="0">
              <a:solidFill>
                <a:schemeClr val="tx1"/>
              </a:solidFill>
              <a:latin typeface="Helvetica" charset="0"/>
              <a:ea typeface="ＭＳ Ｐゴシック" charset="-128"/>
              <a:sym typeface="Helvetica" charset="0"/>
            </a:endParaRPr>
          </a:p>
          <a:p>
            <a:pPr algn="ctr" eaLnBrk="1" hangingPunct="1"/>
            <a:endParaRPr lang="en-US" altLang="x-none" sz="1200" dirty="0">
              <a:solidFill>
                <a:schemeClr val="tx1"/>
              </a:solidFill>
              <a:latin typeface="Helvetica" charset="0"/>
              <a:ea typeface="ＭＳ Ｐゴシック" charset="-128"/>
              <a:sym typeface="Helvetica" charset="0"/>
            </a:endParaRPr>
          </a:p>
          <a:p>
            <a:pPr algn="ctr" eaLnBrk="1" hangingPunct="1"/>
            <a:endParaRPr lang="en-US" altLang="x-none" sz="1200" dirty="0">
              <a:solidFill>
                <a:schemeClr val="tx1"/>
              </a:solidFill>
              <a:latin typeface="Helvetica" charset="0"/>
              <a:ea typeface="ＭＳ Ｐゴシック" charset="-128"/>
              <a:sym typeface="Helvetica" charset="0"/>
            </a:endParaRPr>
          </a:p>
          <a:p>
            <a:pPr algn="ctr" eaLnBrk="1" hangingPunct="1"/>
            <a:endParaRPr lang="en-US" altLang="x-none" sz="1200" dirty="0">
              <a:solidFill>
                <a:schemeClr val="tx1"/>
              </a:solidFill>
              <a:latin typeface="Helvetica" charset="0"/>
              <a:ea typeface="ＭＳ Ｐゴシック" charset="-128"/>
              <a:sym typeface="Helvetica" charset="0"/>
            </a:endParaRPr>
          </a:p>
          <a:p>
            <a:pPr algn="ctr" eaLnBrk="1" hangingPunct="1"/>
            <a:endParaRPr lang="en-US" altLang="x-none" sz="1200" dirty="0">
              <a:solidFill>
                <a:schemeClr val="tx1"/>
              </a:solidFill>
              <a:latin typeface="Helvetica" charset="0"/>
              <a:ea typeface="ＭＳ Ｐゴシック" charset="-128"/>
              <a:sym typeface="Helvetica" charset="0"/>
            </a:endParaRPr>
          </a:p>
          <a:p>
            <a:pPr algn="ctr" eaLnBrk="1" hangingPunct="1"/>
            <a:endParaRPr lang="en-US" altLang="x-none" sz="1200" dirty="0">
              <a:solidFill>
                <a:schemeClr val="tx1"/>
              </a:solidFill>
              <a:latin typeface="Helvetica" charset="0"/>
              <a:ea typeface="ＭＳ Ｐゴシック" charset="-128"/>
              <a:sym typeface="Helvetica" charset="0"/>
            </a:endParaRPr>
          </a:p>
          <a:p>
            <a:pPr algn="ctr" eaLnBrk="1" hangingPunct="1"/>
            <a:endParaRPr lang="en-US" altLang="x-none" sz="1200" dirty="0">
              <a:solidFill>
                <a:schemeClr val="tx1"/>
              </a:solidFill>
              <a:latin typeface="Helvetica" charset="0"/>
              <a:ea typeface="ＭＳ Ｐゴシック" charset="-128"/>
              <a:sym typeface="Helvetica" charset="0"/>
            </a:endParaRPr>
          </a:p>
          <a:p>
            <a:pPr algn="ctr" eaLnBrk="1" hangingPunct="1"/>
            <a:endParaRPr lang="en-US" altLang="x-none" sz="1200" dirty="0">
              <a:solidFill>
                <a:schemeClr val="tx1"/>
              </a:solidFill>
              <a:latin typeface="Helvetica" charset="0"/>
              <a:ea typeface="ＭＳ Ｐゴシック" charset="-128"/>
              <a:sym typeface="Helvetica" charset="0"/>
            </a:endParaRPr>
          </a:p>
          <a:p>
            <a:pPr algn="ctr" eaLnBrk="1" hangingPunct="1"/>
            <a:endParaRPr lang="en-US" altLang="x-none" sz="1200" dirty="0">
              <a:solidFill>
                <a:schemeClr val="tx1"/>
              </a:solidFill>
              <a:latin typeface="Helvetica" charset="0"/>
              <a:ea typeface="ＭＳ Ｐゴシック" charset="-128"/>
              <a:sym typeface="Helvetica" charset="0"/>
            </a:endParaRPr>
          </a:p>
          <a:p>
            <a:pPr algn="ctr" eaLnBrk="1" hangingPunct="1"/>
            <a:endParaRPr lang="en-US" altLang="x-none" sz="1200" dirty="0">
              <a:solidFill>
                <a:schemeClr val="tx1"/>
              </a:solidFill>
              <a:latin typeface="Helvetica" charset="0"/>
              <a:ea typeface="ＭＳ Ｐゴシック" charset="-128"/>
              <a:sym typeface="Helvetica" charset="0"/>
            </a:endParaRPr>
          </a:p>
          <a:p>
            <a:pPr algn="ctr" eaLnBrk="1" hangingPunct="1"/>
            <a:endParaRPr lang="en-US" altLang="x-none" sz="1200" dirty="0">
              <a:solidFill>
                <a:schemeClr val="tx1"/>
              </a:solidFill>
              <a:latin typeface="Helvetica" charset="0"/>
              <a:ea typeface="ＭＳ Ｐゴシック" charset="-128"/>
              <a:sym typeface="Helvetica" charset="0"/>
            </a:endParaRPr>
          </a:p>
          <a:p>
            <a:pPr algn="ctr" eaLnBrk="1" hangingPunct="1"/>
            <a:endParaRPr lang="en-US" altLang="x-none" sz="1200" dirty="0">
              <a:solidFill>
                <a:schemeClr val="tx1"/>
              </a:solidFill>
              <a:latin typeface="Helvetica" charset="0"/>
              <a:ea typeface="ＭＳ Ｐゴシック" charset="-128"/>
              <a:sym typeface="Helvetica" charset="0"/>
            </a:endParaRPr>
          </a:p>
          <a:p>
            <a:pPr algn="ctr" eaLnBrk="1" hangingPunct="1"/>
            <a:endParaRPr lang="en-US" altLang="x-none" sz="1200" dirty="0">
              <a:solidFill>
                <a:schemeClr val="tx1"/>
              </a:solidFill>
              <a:latin typeface="Helvetica" charset="0"/>
              <a:ea typeface="ＭＳ Ｐゴシック" charset="-128"/>
              <a:sym typeface="Helvetica" charset="0"/>
            </a:endParaRPr>
          </a:p>
          <a:p>
            <a:pPr algn="ctr" eaLnBrk="1" hangingPunct="1"/>
            <a:endParaRPr lang="en-US" altLang="x-none" sz="1200" dirty="0">
              <a:solidFill>
                <a:schemeClr val="tx1"/>
              </a:solidFill>
              <a:latin typeface="Helvetica" charset="0"/>
              <a:ea typeface="ＭＳ Ｐゴシック" charset="-128"/>
              <a:sym typeface="Helvetica" charset="0"/>
            </a:endParaRPr>
          </a:p>
          <a:p>
            <a:pPr algn="ctr" eaLnBrk="1" hangingPunct="1"/>
            <a:endParaRPr lang="en-US" altLang="x-none" sz="1200" dirty="0">
              <a:solidFill>
                <a:schemeClr val="tx1"/>
              </a:solidFill>
              <a:latin typeface="Helvetica" charset="0"/>
              <a:ea typeface="ＭＳ Ｐゴシック" charset="-128"/>
              <a:sym typeface="Helvetica" charset="0"/>
            </a:endParaRPr>
          </a:p>
          <a:p>
            <a:pPr algn="ctr" eaLnBrk="1" hangingPunct="1"/>
            <a:endParaRPr lang="en-US" altLang="x-none" sz="1200" dirty="0">
              <a:solidFill>
                <a:schemeClr val="tx1"/>
              </a:solidFill>
              <a:latin typeface="Helvetica" charset="0"/>
              <a:ea typeface="ＭＳ Ｐゴシック" charset="-128"/>
              <a:sym typeface="Helvetica" charset="0"/>
            </a:endParaRPr>
          </a:p>
          <a:p>
            <a:pPr algn="ctr" eaLnBrk="1" hangingPunct="1"/>
            <a:endParaRPr lang="en-US" altLang="x-none" sz="1200" dirty="0">
              <a:solidFill>
                <a:schemeClr val="tx1"/>
              </a:solidFill>
              <a:latin typeface="Helvetica" charset="0"/>
              <a:ea typeface="ＭＳ Ｐゴシック" charset="-128"/>
              <a:sym typeface="Helvetica" charset="0"/>
            </a:endParaRPr>
          </a:p>
          <a:p>
            <a:pPr algn="ctr" eaLnBrk="1" hangingPunct="1"/>
            <a:endParaRPr lang="en-US" altLang="x-none" sz="1200" dirty="0">
              <a:solidFill>
                <a:schemeClr val="tx1"/>
              </a:solidFill>
              <a:latin typeface="Helvetica" charset="0"/>
              <a:ea typeface="ＭＳ Ｐゴシック" charset="-128"/>
              <a:sym typeface="Helvetica" charset="0"/>
            </a:endParaRPr>
          </a:p>
          <a:p>
            <a:pPr algn="ctr" eaLnBrk="1" hangingPunct="1"/>
            <a:endParaRPr lang="en-US" altLang="x-none" sz="1200" dirty="0">
              <a:solidFill>
                <a:schemeClr val="tx1"/>
              </a:solidFill>
              <a:latin typeface="Helvetica" charset="0"/>
              <a:ea typeface="ＭＳ Ｐゴシック" charset="-128"/>
              <a:sym typeface="Helvetica" charset="0"/>
            </a:endParaRPr>
          </a:p>
          <a:p>
            <a:pPr algn="ctr" eaLnBrk="1" hangingPunct="1"/>
            <a:endParaRPr lang="en-US" altLang="x-none" sz="1200" dirty="0">
              <a:solidFill>
                <a:schemeClr val="tx1"/>
              </a:solidFill>
              <a:latin typeface="Helvetica" charset="0"/>
              <a:ea typeface="ＭＳ Ｐゴシック" charset="-128"/>
              <a:sym typeface="Helvetica" charset="0"/>
            </a:endParaRPr>
          </a:p>
          <a:p>
            <a:pPr algn="ctr" eaLnBrk="1" hangingPunct="1"/>
            <a:endParaRPr lang="en-US" altLang="x-none" sz="1200" dirty="0">
              <a:solidFill>
                <a:schemeClr val="tx1"/>
              </a:solidFill>
              <a:latin typeface="Helvetica" charset="0"/>
              <a:ea typeface="ＭＳ Ｐゴシック" charset="-128"/>
              <a:sym typeface="Helvetica" charset="0"/>
            </a:endParaRPr>
          </a:p>
          <a:p>
            <a:pPr algn="ctr" eaLnBrk="1" hangingPunct="1"/>
            <a:endParaRPr lang="en-US" altLang="x-none" sz="1200" dirty="0">
              <a:solidFill>
                <a:schemeClr val="tx1"/>
              </a:solidFill>
              <a:latin typeface="Helvetica" charset="0"/>
              <a:ea typeface="ＭＳ Ｐゴシック" charset="-128"/>
              <a:sym typeface="Helvetica" charset="0"/>
            </a:endParaRPr>
          </a:p>
          <a:p>
            <a:pPr algn="ctr" eaLnBrk="1" hangingPunct="1"/>
            <a:endParaRPr lang="en-US" altLang="x-none" sz="1200" dirty="0">
              <a:solidFill>
                <a:schemeClr val="tx1"/>
              </a:solidFill>
              <a:latin typeface="Helvetica" charset="0"/>
              <a:ea typeface="ＭＳ Ｐゴシック" charset="-128"/>
              <a:sym typeface="Helvetica" charset="0"/>
            </a:endParaRPr>
          </a:p>
          <a:p>
            <a:pPr algn="ctr" eaLnBrk="1" hangingPunct="1"/>
            <a:endParaRPr lang="en-US" altLang="x-none" sz="1200" dirty="0">
              <a:solidFill>
                <a:schemeClr val="tx1"/>
              </a:solidFill>
              <a:latin typeface="Helvetica" charset="0"/>
              <a:ea typeface="ＭＳ Ｐゴシック" charset="-128"/>
              <a:sym typeface="Helvetica" charset="0"/>
            </a:endParaRPr>
          </a:p>
          <a:p>
            <a:pPr algn="ctr" eaLnBrk="1" hangingPunct="1"/>
            <a:endParaRPr lang="en-US" altLang="x-none" sz="1200" dirty="0">
              <a:solidFill>
                <a:schemeClr val="tx1"/>
              </a:solidFill>
              <a:latin typeface="Helvetica" charset="0"/>
              <a:ea typeface="ＭＳ Ｐゴシック" charset="-128"/>
              <a:sym typeface="Helvetic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89755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57163" y="-1"/>
            <a:ext cx="12701587" cy="6676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6851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311090"/>
              </p:ext>
            </p:extLst>
          </p:nvPr>
        </p:nvGraphicFramePr>
        <p:xfrm>
          <a:off x="2903545" y="1991252"/>
          <a:ext cx="6502400" cy="271780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25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Title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ISBN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Genre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Author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Wisdom of Crowds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s-IS" sz="1600" u="none" strike="noStrike">
                          <a:effectLst/>
                        </a:rPr>
                        <a:t>385721706</a:t>
                      </a:r>
                      <a:endParaRPr lang="is-IS" sz="16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Think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James Surowiecki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Introduction to Networking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</a:rPr>
                        <a:t>9781511654944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Tech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Charles Severance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Introducción a las Redes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s-IS" sz="1600" u="none" strike="noStrike">
                          <a:effectLst/>
                        </a:rPr>
                        <a:t>9781523627516</a:t>
                      </a:r>
                      <a:endParaRPr lang="is-IS" sz="16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Tech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Fernando Tardio, Charles Severance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Raspberry PI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s-IS" sz="1600" u="none" strike="noStrike">
                          <a:effectLst/>
                        </a:rPr>
                        <a:t>9781624311390</a:t>
                      </a:r>
                      <a:endParaRPr lang="is-IS" sz="16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Tech, Kids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Kristen </a:t>
                      </a:r>
                      <a:r>
                        <a:rPr lang="en-US" sz="1600" u="none" strike="noStrike" dirty="0" err="1">
                          <a:effectLst/>
                        </a:rPr>
                        <a:t>Fontichiaro</a:t>
                      </a:r>
                      <a:r>
                        <a:rPr lang="en-US" sz="1600" u="none" strike="noStrike" dirty="0">
                          <a:effectLst/>
                        </a:rPr>
                        <a:t>, Charles Severance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Where Wizards Stay Up Late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s-IS" sz="1600" u="none" strike="noStrike">
                          <a:effectLst/>
                        </a:rPr>
                        <a:t>0684812010</a:t>
                      </a:r>
                      <a:endParaRPr lang="is-IS" sz="16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Tech, Think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Katy </a:t>
                      </a:r>
                      <a:r>
                        <a:rPr lang="en-US" sz="1600" u="none" strike="noStrike" dirty="0" err="1">
                          <a:effectLst/>
                        </a:rPr>
                        <a:t>Hafner</a:t>
                      </a:r>
                      <a:r>
                        <a:rPr lang="en-US" sz="1600" u="none" strike="noStrike" dirty="0">
                          <a:effectLst/>
                        </a:rPr>
                        <a:t>, Matthew Lyon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6129336" y="3800472"/>
            <a:ext cx="885823" cy="400049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6129335" y="4295665"/>
            <a:ext cx="1042988" cy="400049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7758903" y="3714749"/>
            <a:ext cx="1629569" cy="499109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7758903" y="3219556"/>
            <a:ext cx="1629569" cy="495194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758902" y="4213858"/>
            <a:ext cx="1629569" cy="495194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Many-To-Many</a:t>
            </a:r>
          </a:p>
        </p:txBody>
      </p:sp>
    </p:spTree>
    <p:extLst>
      <p:ext uri="{BB962C8B-B14F-4D97-AF65-F5344CB8AC3E}">
        <p14:creationId xmlns:p14="http://schemas.microsoft.com/office/powerpoint/2010/main" val="6942557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6" name="Shape 666"/>
          <p:cNvSpPr txBox="1"/>
          <p:nvPr/>
        </p:nvSpPr>
        <p:spPr>
          <a:xfrm>
            <a:off x="2157413" y="1069973"/>
            <a:ext cx="2296933" cy="1258890"/>
          </a:xfrm>
          <a:prstGeom prst="rect">
            <a:avLst/>
          </a:prstGeom>
          <a:noFill/>
          <a:ln w="25400" cap="rnd" cmpd="sng">
            <a:solidFill>
              <a:srgbClr val="FF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algn="ctr">
              <a:buClr>
                <a:schemeClr val="lt1"/>
              </a:buClr>
              <a:buSzPct val="25000"/>
            </a:pPr>
            <a:r>
              <a:rPr lang="en-US" sz="32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Genre</a:t>
            </a:r>
            <a:endParaRPr lang="en" sz="3200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cxnSp>
        <p:nvCxnSpPr>
          <p:cNvPr id="667" name="Shape 667"/>
          <p:cNvCxnSpPr>
            <a:stCxn id="666" idx="3"/>
            <a:endCxn id="18" idx="1"/>
          </p:cNvCxnSpPr>
          <p:nvPr/>
        </p:nvCxnSpPr>
        <p:spPr>
          <a:xfrm>
            <a:off x="4454346" y="1699418"/>
            <a:ext cx="2547939" cy="0"/>
          </a:xfrm>
          <a:prstGeom prst="straightConnector1">
            <a:avLst/>
          </a:prstGeom>
          <a:noFill/>
          <a:ln w="88900" cap="rnd" cmpd="sng">
            <a:solidFill>
              <a:srgbClr val="FFFF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669" name="Shape 669"/>
          <p:cNvSpPr txBox="1"/>
          <p:nvPr/>
        </p:nvSpPr>
        <p:spPr>
          <a:xfrm>
            <a:off x="4881563" y="2919412"/>
            <a:ext cx="1809748" cy="571500"/>
          </a:xfrm>
          <a:prstGeom prst="rect">
            <a:avLst/>
          </a:prstGeom>
          <a:solidFill>
            <a:schemeClr val="accent1"/>
          </a:solidFill>
          <a:ln w="88900" cap="rnd" cmpd="sng">
            <a:solidFill>
              <a:srgbClr val="FF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algn="ctr">
              <a:buClr>
                <a:srgbClr val="000000"/>
              </a:buClr>
              <a:buSzPct val="25000"/>
            </a:pPr>
            <a:r>
              <a:rPr lang="en-US" sz="3067" dirty="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Genre</a:t>
            </a:r>
            <a:endParaRPr lang="en" sz="3067" dirty="0">
              <a:solidFill>
                <a:srgbClr val="0000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670" name="Shape 670"/>
          <p:cNvSpPr txBox="1"/>
          <p:nvPr/>
        </p:nvSpPr>
        <p:spPr>
          <a:xfrm>
            <a:off x="4881563" y="3519487"/>
            <a:ext cx="1809748" cy="571500"/>
          </a:xfrm>
          <a:prstGeom prst="rect">
            <a:avLst/>
          </a:prstGeom>
          <a:noFill/>
          <a:ln w="88900" cap="rnd" cmpd="sng">
            <a:solidFill>
              <a:srgbClr val="FF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algn="ctr">
              <a:buClr>
                <a:srgbClr val="FF7F00"/>
              </a:buClr>
              <a:buSzPct val="25000"/>
            </a:pPr>
            <a:r>
              <a:rPr lang="en" sz="3067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id</a:t>
            </a:r>
          </a:p>
        </p:txBody>
      </p:sp>
      <p:sp>
        <p:nvSpPr>
          <p:cNvPr id="671" name="Shape 671"/>
          <p:cNvSpPr txBox="1"/>
          <p:nvPr/>
        </p:nvSpPr>
        <p:spPr>
          <a:xfrm>
            <a:off x="4881563" y="4090987"/>
            <a:ext cx="1809748" cy="571500"/>
          </a:xfrm>
          <a:prstGeom prst="rect">
            <a:avLst/>
          </a:prstGeom>
          <a:noFill/>
          <a:ln w="88900" cap="rnd" cmpd="sng">
            <a:solidFill>
              <a:srgbClr val="FF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algn="ctr">
              <a:buClr>
                <a:srgbClr val="00FF00"/>
              </a:buClr>
              <a:buSzPct val="25000"/>
            </a:pPr>
            <a:r>
              <a:rPr lang="en-US" sz="3067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name</a:t>
            </a:r>
            <a:endParaRPr lang="en" sz="3067" dirty="0">
              <a:solidFill>
                <a:srgbClr val="00FF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672" name="Shape 672"/>
          <p:cNvSpPr txBox="1"/>
          <p:nvPr/>
        </p:nvSpPr>
        <p:spPr>
          <a:xfrm>
            <a:off x="9805988" y="3200399"/>
            <a:ext cx="1809748" cy="571500"/>
          </a:xfrm>
          <a:prstGeom prst="rect">
            <a:avLst/>
          </a:prstGeom>
          <a:solidFill>
            <a:schemeClr val="accent1"/>
          </a:solidFill>
          <a:ln w="88900" cap="rnd" cmpd="sng">
            <a:solidFill>
              <a:srgbClr val="FF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algn="ctr">
              <a:buClr>
                <a:srgbClr val="000000"/>
              </a:buClr>
              <a:buSzPct val="25000"/>
            </a:pPr>
            <a:r>
              <a:rPr lang="en-US" sz="3067" dirty="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Book</a:t>
            </a:r>
            <a:endParaRPr lang="en" sz="3067" dirty="0">
              <a:solidFill>
                <a:srgbClr val="0000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673" name="Shape 673"/>
          <p:cNvSpPr txBox="1"/>
          <p:nvPr/>
        </p:nvSpPr>
        <p:spPr>
          <a:xfrm>
            <a:off x="9805988" y="3800475"/>
            <a:ext cx="1809748" cy="571500"/>
          </a:xfrm>
          <a:prstGeom prst="rect">
            <a:avLst/>
          </a:prstGeom>
          <a:noFill/>
          <a:ln w="88900" cap="rnd" cmpd="sng">
            <a:solidFill>
              <a:srgbClr val="FF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algn="ctr">
              <a:buClr>
                <a:srgbClr val="FF7F00"/>
              </a:buClr>
              <a:buSzPct val="25000"/>
            </a:pPr>
            <a:r>
              <a:rPr lang="en" sz="3067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id</a:t>
            </a:r>
          </a:p>
        </p:txBody>
      </p:sp>
      <p:sp>
        <p:nvSpPr>
          <p:cNvPr id="674" name="Shape 674"/>
          <p:cNvSpPr txBox="1"/>
          <p:nvPr/>
        </p:nvSpPr>
        <p:spPr>
          <a:xfrm>
            <a:off x="9805988" y="4371975"/>
            <a:ext cx="1809748" cy="571500"/>
          </a:xfrm>
          <a:prstGeom prst="rect">
            <a:avLst/>
          </a:prstGeom>
          <a:noFill/>
          <a:ln w="88900" cap="rnd" cmpd="sng">
            <a:solidFill>
              <a:srgbClr val="FF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algn="ctr">
              <a:buClr>
                <a:srgbClr val="00FF00"/>
              </a:buClr>
              <a:buSzPct val="25000"/>
            </a:pPr>
            <a:r>
              <a:rPr lang="en" sz="3067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title</a:t>
            </a:r>
          </a:p>
        </p:txBody>
      </p:sp>
      <p:sp>
        <p:nvSpPr>
          <p:cNvPr id="678" name="Shape 678"/>
          <p:cNvSpPr txBox="1"/>
          <p:nvPr/>
        </p:nvSpPr>
        <p:spPr>
          <a:xfrm>
            <a:off x="9805988" y="4955050"/>
            <a:ext cx="1809748" cy="571500"/>
          </a:xfrm>
          <a:prstGeom prst="rect">
            <a:avLst/>
          </a:prstGeom>
          <a:noFill/>
          <a:ln w="88900" cap="rnd" cmpd="sng">
            <a:solidFill>
              <a:srgbClr val="FF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algn="ctr">
              <a:buClr>
                <a:srgbClr val="FF00FF"/>
              </a:buClr>
              <a:buSzPct val="25000"/>
            </a:pPr>
            <a:r>
              <a:rPr lang="en-US" sz="3067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genre</a:t>
            </a:r>
            <a:endParaRPr lang="en" sz="3067" dirty="0">
              <a:solidFill>
                <a:srgbClr val="FF00FF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cxnSp>
        <p:nvCxnSpPr>
          <p:cNvPr id="679" name="Shape 679"/>
          <p:cNvCxnSpPr>
            <a:stCxn id="670" idx="3"/>
            <a:endCxn id="678" idx="1"/>
          </p:cNvCxnSpPr>
          <p:nvPr/>
        </p:nvCxnSpPr>
        <p:spPr>
          <a:xfrm>
            <a:off x="6691311" y="3805237"/>
            <a:ext cx="3114677" cy="1435563"/>
          </a:xfrm>
          <a:prstGeom prst="straightConnector1">
            <a:avLst/>
          </a:prstGeom>
          <a:noFill/>
          <a:ln w="88900" cap="rnd" cmpd="sng">
            <a:solidFill>
              <a:srgbClr val="FF00FF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18" name="Shape 666"/>
          <p:cNvSpPr txBox="1"/>
          <p:nvPr/>
        </p:nvSpPr>
        <p:spPr>
          <a:xfrm>
            <a:off x="7002285" y="1069973"/>
            <a:ext cx="3441878" cy="1258890"/>
          </a:xfrm>
          <a:prstGeom prst="rect">
            <a:avLst/>
          </a:prstGeom>
          <a:noFill/>
          <a:ln w="25400" cap="rnd" cmpd="sng">
            <a:solidFill>
              <a:srgbClr val="FF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algn="ctr">
              <a:buClr>
                <a:schemeClr val="lt1"/>
              </a:buClr>
              <a:buSzPct val="25000"/>
            </a:pPr>
            <a:r>
              <a:rPr lang="en-US" sz="32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Book</a:t>
            </a:r>
            <a:endParaRPr lang="en" sz="3200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23888" y="4086225"/>
            <a:ext cx="4043363" cy="1325563"/>
          </a:xfrm>
        </p:spPr>
        <p:txBody>
          <a:bodyPr/>
          <a:lstStyle/>
          <a:p>
            <a:r>
              <a:rPr lang="en-US" dirty="0"/>
              <a:t>One-To-Many?</a:t>
            </a:r>
          </a:p>
        </p:txBody>
      </p:sp>
    </p:spTree>
    <p:extLst>
      <p:ext uri="{BB962C8B-B14F-4D97-AF65-F5344CB8AC3E}">
        <p14:creationId xmlns:p14="http://schemas.microsoft.com/office/powerpoint/2010/main" val="27881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2" name="Shape 672"/>
          <p:cNvSpPr txBox="1"/>
          <p:nvPr/>
        </p:nvSpPr>
        <p:spPr>
          <a:xfrm>
            <a:off x="7434262" y="353081"/>
            <a:ext cx="3667125" cy="571500"/>
          </a:xfrm>
          <a:prstGeom prst="rect">
            <a:avLst/>
          </a:prstGeom>
          <a:solidFill>
            <a:schemeClr val="accent1"/>
          </a:solidFill>
          <a:ln w="88900" cap="rnd" cmpd="sng">
            <a:solidFill>
              <a:srgbClr val="FF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algn="ctr">
              <a:buClr>
                <a:srgbClr val="000000"/>
              </a:buClr>
              <a:buSzPct val="25000"/>
            </a:pPr>
            <a:r>
              <a:rPr lang="en-US" sz="3067" dirty="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Book</a:t>
            </a:r>
            <a:endParaRPr lang="en" sz="3067" dirty="0">
              <a:solidFill>
                <a:srgbClr val="0000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673" name="Shape 673"/>
          <p:cNvSpPr txBox="1"/>
          <p:nvPr/>
        </p:nvSpPr>
        <p:spPr>
          <a:xfrm>
            <a:off x="7434262" y="953157"/>
            <a:ext cx="3667125" cy="571500"/>
          </a:xfrm>
          <a:prstGeom prst="rect">
            <a:avLst/>
          </a:prstGeom>
          <a:noFill/>
          <a:ln w="88900" cap="rnd" cmpd="sng">
            <a:solidFill>
              <a:srgbClr val="FF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algn="ctr">
              <a:buClr>
                <a:srgbClr val="FF7F00"/>
              </a:buClr>
              <a:buSzPct val="25000"/>
            </a:pPr>
            <a:r>
              <a:rPr lang="en-US" sz="3067" dirty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3</a:t>
            </a:r>
            <a:endParaRPr lang="en" sz="3067" dirty="0">
              <a:solidFill>
                <a:srgbClr val="FF7F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674" name="Shape 674"/>
          <p:cNvSpPr txBox="1"/>
          <p:nvPr/>
        </p:nvSpPr>
        <p:spPr>
          <a:xfrm>
            <a:off x="7434262" y="1524657"/>
            <a:ext cx="3667125" cy="571500"/>
          </a:xfrm>
          <a:prstGeom prst="rect">
            <a:avLst/>
          </a:prstGeom>
          <a:noFill/>
          <a:ln w="88900" cap="rnd" cmpd="sng">
            <a:solidFill>
              <a:srgbClr val="FF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algn="ctr">
              <a:buClr>
                <a:srgbClr val="00FF00"/>
              </a:buClr>
              <a:buSzPct val="25000"/>
            </a:pPr>
            <a:r>
              <a:rPr lang="en-US" sz="3067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Wisdom of Crowds</a:t>
            </a:r>
            <a:endParaRPr lang="en" sz="3067" dirty="0">
              <a:solidFill>
                <a:srgbClr val="00FF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678" name="Shape 678"/>
          <p:cNvSpPr txBox="1"/>
          <p:nvPr/>
        </p:nvSpPr>
        <p:spPr>
          <a:xfrm>
            <a:off x="7434262" y="2107732"/>
            <a:ext cx="3667125" cy="571500"/>
          </a:xfrm>
          <a:prstGeom prst="rect">
            <a:avLst/>
          </a:prstGeom>
          <a:noFill/>
          <a:ln w="88900" cap="rnd" cmpd="sng">
            <a:solidFill>
              <a:srgbClr val="FF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algn="ctr">
              <a:buClr>
                <a:srgbClr val="FF00FF"/>
              </a:buClr>
              <a:buSzPct val="25000"/>
            </a:pPr>
            <a:r>
              <a:rPr lang="en-US" sz="3067" dirty="0" err="1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genre_id</a:t>
            </a:r>
            <a:endParaRPr lang="en" sz="3067" dirty="0">
              <a:solidFill>
                <a:srgbClr val="FF00FF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grpSp>
        <p:nvGrpSpPr>
          <p:cNvPr id="22" name="Group 21"/>
          <p:cNvGrpSpPr/>
          <p:nvPr/>
        </p:nvGrpSpPr>
        <p:grpSpPr>
          <a:xfrm>
            <a:off x="7434262" y="3663018"/>
            <a:ext cx="3667125" cy="2326151"/>
            <a:chOff x="9091613" y="593261"/>
            <a:chExt cx="1809748" cy="2326151"/>
          </a:xfrm>
        </p:grpSpPr>
        <p:sp>
          <p:nvSpPr>
            <p:cNvPr id="23" name="Shape 672"/>
            <p:cNvSpPr txBox="1"/>
            <p:nvPr/>
          </p:nvSpPr>
          <p:spPr>
            <a:xfrm>
              <a:off x="9091613" y="593261"/>
              <a:ext cx="1809748" cy="571500"/>
            </a:xfrm>
            <a:prstGeom prst="rect">
              <a:avLst/>
            </a:prstGeom>
            <a:solidFill>
              <a:schemeClr val="accent1"/>
            </a:solidFill>
            <a:ln w="88900" cap="rnd" cmpd="sng">
              <a:solidFill>
                <a:srgbClr val="FFFF00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lIns="0" tIns="0" rIns="0" bIns="0" anchor="ctr" anchorCtr="0">
              <a:noAutofit/>
            </a:bodyPr>
            <a:lstStyle/>
            <a:p>
              <a:pPr algn="ctr">
                <a:buClr>
                  <a:srgbClr val="000000"/>
                </a:buClr>
                <a:buSzPct val="25000"/>
              </a:pPr>
              <a:r>
                <a:rPr lang="en-US" sz="3067" dirty="0">
                  <a:solidFill>
                    <a:srgbClr val="000000"/>
                  </a:solidFill>
                  <a:latin typeface="Arial" charset="0"/>
                  <a:ea typeface="Arial" charset="0"/>
                  <a:cs typeface="Arial" charset="0"/>
                  <a:sym typeface="Cabin"/>
                </a:rPr>
                <a:t>Book</a:t>
              </a:r>
              <a:endParaRPr lang="en" sz="3067" dirty="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  <a:sym typeface="Cabin"/>
              </a:endParaRPr>
            </a:p>
          </p:txBody>
        </p:sp>
        <p:sp>
          <p:nvSpPr>
            <p:cNvPr id="24" name="Shape 673"/>
            <p:cNvSpPr txBox="1"/>
            <p:nvPr/>
          </p:nvSpPr>
          <p:spPr>
            <a:xfrm>
              <a:off x="9091613" y="1193337"/>
              <a:ext cx="1809748" cy="571500"/>
            </a:xfrm>
            <a:prstGeom prst="rect">
              <a:avLst/>
            </a:prstGeom>
            <a:noFill/>
            <a:ln w="88900" cap="rnd" cmpd="sng">
              <a:solidFill>
                <a:srgbClr val="FFFF00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lIns="0" tIns="0" rIns="0" bIns="0" anchor="ctr" anchorCtr="0">
              <a:noAutofit/>
            </a:bodyPr>
            <a:lstStyle/>
            <a:p>
              <a:pPr algn="ctr">
                <a:buClr>
                  <a:srgbClr val="FF7F00"/>
                </a:buClr>
                <a:buSzPct val="25000"/>
              </a:pPr>
              <a:r>
                <a:rPr lang="en-US" sz="3067" dirty="0">
                  <a:solidFill>
                    <a:srgbClr val="FF7F00"/>
                  </a:solidFill>
                  <a:latin typeface="Arial" charset="0"/>
                  <a:ea typeface="Arial" charset="0"/>
                  <a:cs typeface="Arial" charset="0"/>
                  <a:sym typeface="Cabin"/>
                </a:rPr>
                <a:t>5</a:t>
              </a:r>
              <a:endParaRPr lang="en" sz="3067" dirty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endParaRPr>
            </a:p>
          </p:txBody>
        </p:sp>
        <p:sp>
          <p:nvSpPr>
            <p:cNvPr id="25" name="Shape 674"/>
            <p:cNvSpPr txBox="1"/>
            <p:nvPr/>
          </p:nvSpPr>
          <p:spPr>
            <a:xfrm>
              <a:off x="9091613" y="1764837"/>
              <a:ext cx="1809748" cy="571500"/>
            </a:xfrm>
            <a:prstGeom prst="rect">
              <a:avLst/>
            </a:prstGeom>
            <a:noFill/>
            <a:ln w="88900" cap="rnd" cmpd="sng">
              <a:solidFill>
                <a:srgbClr val="FFFF00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lIns="0" tIns="0" rIns="0" bIns="0" anchor="ctr" anchorCtr="0">
              <a:noAutofit/>
            </a:bodyPr>
            <a:lstStyle/>
            <a:p>
              <a:pPr algn="ctr">
                <a:buClr>
                  <a:srgbClr val="00FF00"/>
                </a:buClr>
                <a:buSzPct val="25000"/>
              </a:pPr>
              <a:r>
                <a:rPr lang="en-US" sz="3067" dirty="0">
                  <a:solidFill>
                    <a:srgbClr val="00FF00"/>
                  </a:solidFill>
                  <a:latin typeface="Arial" charset="0"/>
                  <a:ea typeface="Arial" charset="0"/>
                  <a:cs typeface="Arial" charset="0"/>
                  <a:sym typeface="Cabin"/>
                </a:rPr>
                <a:t>Networking</a:t>
              </a:r>
              <a:endParaRPr lang="en" sz="3067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endParaRPr>
            </a:p>
          </p:txBody>
        </p:sp>
        <p:sp>
          <p:nvSpPr>
            <p:cNvPr id="26" name="Shape 678"/>
            <p:cNvSpPr txBox="1"/>
            <p:nvPr/>
          </p:nvSpPr>
          <p:spPr>
            <a:xfrm>
              <a:off x="9091613" y="2347912"/>
              <a:ext cx="1809748" cy="571500"/>
            </a:xfrm>
            <a:prstGeom prst="rect">
              <a:avLst/>
            </a:prstGeom>
            <a:noFill/>
            <a:ln w="88900" cap="rnd" cmpd="sng">
              <a:solidFill>
                <a:srgbClr val="FFFF00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lIns="0" tIns="0" rIns="0" bIns="0" anchor="ctr" anchorCtr="0">
              <a:noAutofit/>
            </a:bodyPr>
            <a:lstStyle/>
            <a:p>
              <a:pPr algn="ctr">
                <a:buClr>
                  <a:srgbClr val="FF00FF"/>
                </a:buClr>
                <a:buSzPct val="25000"/>
              </a:pPr>
              <a:r>
                <a:rPr lang="en-US" sz="3067" dirty="0" err="1">
                  <a:solidFill>
                    <a:srgbClr val="FF00FF"/>
                  </a:solidFill>
                  <a:latin typeface="Arial" charset="0"/>
                  <a:ea typeface="Arial" charset="0"/>
                  <a:cs typeface="Arial" charset="0"/>
                  <a:sym typeface="Cabin"/>
                </a:rPr>
                <a:t>genre_id</a:t>
              </a:r>
              <a:endParaRPr lang="en" sz="3067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endParaRPr>
            </a:p>
          </p:txBody>
        </p:sp>
      </p:grpSp>
      <p:sp>
        <p:nvSpPr>
          <p:cNvPr id="28" name="Shape 672"/>
          <p:cNvSpPr txBox="1"/>
          <p:nvPr/>
        </p:nvSpPr>
        <p:spPr>
          <a:xfrm>
            <a:off x="1443037" y="4320244"/>
            <a:ext cx="3667125" cy="571500"/>
          </a:xfrm>
          <a:prstGeom prst="rect">
            <a:avLst/>
          </a:prstGeom>
          <a:solidFill>
            <a:schemeClr val="accent1"/>
          </a:solidFill>
          <a:ln w="88900" cap="rnd" cmpd="sng">
            <a:solidFill>
              <a:srgbClr val="FF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algn="ctr">
              <a:buClr>
                <a:srgbClr val="000000"/>
              </a:buClr>
              <a:buSzPct val="25000"/>
            </a:pPr>
            <a:r>
              <a:rPr lang="en-US" sz="3067" dirty="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Genre</a:t>
            </a:r>
            <a:endParaRPr lang="en" sz="3067" dirty="0">
              <a:solidFill>
                <a:srgbClr val="0000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29" name="Shape 673"/>
          <p:cNvSpPr txBox="1"/>
          <p:nvPr/>
        </p:nvSpPr>
        <p:spPr>
          <a:xfrm>
            <a:off x="1443037" y="4920320"/>
            <a:ext cx="3667125" cy="571500"/>
          </a:xfrm>
          <a:prstGeom prst="rect">
            <a:avLst/>
          </a:prstGeom>
          <a:noFill/>
          <a:ln w="88900" cap="rnd" cmpd="sng">
            <a:solidFill>
              <a:srgbClr val="FF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algn="ctr">
              <a:buClr>
                <a:srgbClr val="FF7F00"/>
              </a:buClr>
              <a:buSzPct val="25000"/>
            </a:pPr>
            <a:r>
              <a:rPr lang="en-US" sz="3067" dirty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43</a:t>
            </a:r>
            <a:endParaRPr lang="en" sz="3067" dirty="0">
              <a:solidFill>
                <a:srgbClr val="FF7F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30" name="Shape 674"/>
          <p:cNvSpPr txBox="1"/>
          <p:nvPr/>
        </p:nvSpPr>
        <p:spPr>
          <a:xfrm>
            <a:off x="1443037" y="5491820"/>
            <a:ext cx="3667125" cy="571500"/>
          </a:xfrm>
          <a:prstGeom prst="rect">
            <a:avLst/>
          </a:prstGeom>
          <a:noFill/>
          <a:ln w="88900" cap="rnd" cmpd="sng">
            <a:solidFill>
              <a:srgbClr val="FF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algn="ctr">
              <a:buClr>
                <a:srgbClr val="00FF00"/>
              </a:buClr>
              <a:buSzPct val="25000"/>
            </a:pPr>
            <a:r>
              <a:rPr lang="en-US" sz="3067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Tech</a:t>
            </a:r>
            <a:endParaRPr lang="en" sz="3067" dirty="0">
              <a:solidFill>
                <a:srgbClr val="00FF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cxnSp>
        <p:nvCxnSpPr>
          <p:cNvPr id="32" name="Shape 679"/>
          <p:cNvCxnSpPr>
            <a:stCxn id="29" idx="3"/>
            <a:endCxn id="26" idx="1"/>
          </p:cNvCxnSpPr>
          <p:nvPr/>
        </p:nvCxnSpPr>
        <p:spPr>
          <a:xfrm>
            <a:off x="5110162" y="5206070"/>
            <a:ext cx="2324100" cy="497349"/>
          </a:xfrm>
          <a:prstGeom prst="straightConnector1">
            <a:avLst/>
          </a:prstGeom>
          <a:noFill/>
          <a:ln w="88900" cap="rnd" cmpd="sng">
            <a:solidFill>
              <a:srgbClr val="FF00FF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20" name="Shape 672"/>
          <p:cNvSpPr txBox="1"/>
          <p:nvPr/>
        </p:nvSpPr>
        <p:spPr>
          <a:xfrm>
            <a:off x="1452561" y="1758006"/>
            <a:ext cx="3667125" cy="571500"/>
          </a:xfrm>
          <a:prstGeom prst="rect">
            <a:avLst/>
          </a:prstGeom>
          <a:solidFill>
            <a:schemeClr val="accent1"/>
          </a:solidFill>
          <a:ln w="88900" cap="rnd" cmpd="sng">
            <a:solidFill>
              <a:srgbClr val="FF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algn="ctr">
              <a:buClr>
                <a:srgbClr val="000000"/>
              </a:buClr>
              <a:buSzPct val="25000"/>
            </a:pPr>
            <a:r>
              <a:rPr lang="en-US" sz="3067" dirty="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Genre</a:t>
            </a:r>
            <a:endParaRPr lang="en" sz="3067" dirty="0">
              <a:solidFill>
                <a:srgbClr val="0000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21" name="Shape 673"/>
          <p:cNvSpPr txBox="1"/>
          <p:nvPr/>
        </p:nvSpPr>
        <p:spPr>
          <a:xfrm>
            <a:off x="1452561" y="2358082"/>
            <a:ext cx="3667125" cy="571500"/>
          </a:xfrm>
          <a:prstGeom prst="rect">
            <a:avLst/>
          </a:prstGeom>
          <a:noFill/>
          <a:ln w="88900" cap="rnd" cmpd="sng">
            <a:solidFill>
              <a:srgbClr val="FF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algn="ctr">
              <a:buClr>
                <a:srgbClr val="FF7F00"/>
              </a:buClr>
              <a:buSzPct val="25000"/>
            </a:pPr>
            <a:r>
              <a:rPr lang="en-US" sz="3067" dirty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41</a:t>
            </a:r>
            <a:endParaRPr lang="en" sz="3067" dirty="0">
              <a:solidFill>
                <a:srgbClr val="FF7F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27" name="Shape 674"/>
          <p:cNvSpPr txBox="1"/>
          <p:nvPr/>
        </p:nvSpPr>
        <p:spPr>
          <a:xfrm>
            <a:off x="1452561" y="2929582"/>
            <a:ext cx="3667125" cy="571500"/>
          </a:xfrm>
          <a:prstGeom prst="rect">
            <a:avLst/>
          </a:prstGeom>
          <a:noFill/>
          <a:ln w="88900" cap="rnd" cmpd="sng">
            <a:solidFill>
              <a:srgbClr val="FF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algn="ctr">
              <a:buClr>
                <a:srgbClr val="00FF00"/>
              </a:buClr>
              <a:buSzPct val="25000"/>
            </a:pPr>
            <a:r>
              <a:rPr lang="en-US" sz="3067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Think</a:t>
            </a:r>
            <a:endParaRPr lang="en" sz="3067" dirty="0">
              <a:solidFill>
                <a:srgbClr val="00FF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cxnSp>
        <p:nvCxnSpPr>
          <p:cNvPr id="33" name="Shape 679"/>
          <p:cNvCxnSpPr>
            <a:stCxn id="21" idx="3"/>
            <a:endCxn id="678" idx="1"/>
          </p:cNvCxnSpPr>
          <p:nvPr/>
        </p:nvCxnSpPr>
        <p:spPr>
          <a:xfrm flipV="1">
            <a:off x="5119686" y="2393482"/>
            <a:ext cx="2314576" cy="250350"/>
          </a:xfrm>
          <a:prstGeom prst="straightConnector1">
            <a:avLst/>
          </a:prstGeom>
          <a:noFill/>
          <a:ln w="88900" cap="rnd" cmpd="sng">
            <a:solidFill>
              <a:srgbClr val="FF00FF"/>
            </a:solidFill>
            <a:prstDash val="solid"/>
            <a:miter/>
            <a:headEnd type="stealth" w="med" len="med"/>
            <a:tailEnd type="none" w="med" len="med"/>
          </a:ln>
        </p:spPr>
      </p:cxnSp>
    </p:spTree>
    <p:extLst>
      <p:ext uri="{BB962C8B-B14F-4D97-AF65-F5344CB8AC3E}">
        <p14:creationId xmlns:p14="http://schemas.microsoft.com/office/powerpoint/2010/main" val="5036798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2" name="Shape 672"/>
          <p:cNvSpPr txBox="1"/>
          <p:nvPr/>
        </p:nvSpPr>
        <p:spPr>
          <a:xfrm>
            <a:off x="7434262" y="353081"/>
            <a:ext cx="3667125" cy="571500"/>
          </a:xfrm>
          <a:prstGeom prst="rect">
            <a:avLst/>
          </a:prstGeom>
          <a:solidFill>
            <a:schemeClr val="accent1"/>
          </a:solidFill>
          <a:ln w="88900" cap="rnd" cmpd="sng">
            <a:solidFill>
              <a:srgbClr val="FF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algn="ctr">
              <a:buClr>
                <a:srgbClr val="000000"/>
              </a:buClr>
              <a:buSzPct val="25000"/>
            </a:pPr>
            <a:r>
              <a:rPr lang="en-US" sz="3067" dirty="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Book</a:t>
            </a:r>
            <a:endParaRPr lang="en" sz="3067" dirty="0">
              <a:solidFill>
                <a:srgbClr val="0000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673" name="Shape 673"/>
          <p:cNvSpPr txBox="1"/>
          <p:nvPr/>
        </p:nvSpPr>
        <p:spPr>
          <a:xfrm>
            <a:off x="7434262" y="953157"/>
            <a:ext cx="3667125" cy="571500"/>
          </a:xfrm>
          <a:prstGeom prst="rect">
            <a:avLst/>
          </a:prstGeom>
          <a:noFill/>
          <a:ln w="88900" cap="rnd" cmpd="sng">
            <a:solidFill>
              <a:srgbClr val="FF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algn="ctr">
              <a:buClr>
                <a:srgbClr val="FF7F00"/>
              </a:buClr>
              <a:buSzPct val="25000"/>
            </a:pPr>
            <a:r>
              <a:rPr lang="en-US" sz="3067" dirty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4</a:t>
            </a:r>
            <a:endParaRPr lang="en" sz="3067" dirty="0">
              <a:solidFill>
                <a:srgbClr val="FF7F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674" name="Shape 674"/>
          <p:cNvSpPr txBox="1"/>
          <p:nvPr/>
        </p:nvSpPr>
        <p:spPr>
          <a:xfrm>
            <a:off x="7434262" y="1524657"/>
            <a:ext cx="3667125" cy="571500"/>
          </a:xfrm>
          <a:prstGeom prst="rect">
            <a:avLst/>
          </a:prstGeom>
          <a:noFill/>
          <a:ln w="88900" cap="rnd" cmpd="sng">
            <a:solidFill>
              <a:srgbClr val="FF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algn="ctr">
              <a:buClr>
                <a:srgbClr val="00FF00"/>
              </a:buClr>
              <a:buSzPct val="25000"/>
            </a:pPr>
            <a:r>
              <a:rPr lang="en-US" sz="3067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Raspberry Pi</a:t>
            </a:r>
            <a:endParaRPr lang="en" sz="3067" dirty="0">
              <a:solidFill>
                <a:srgbClr val="00FF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678" name="Shape 678"/>
          <p:cNvSpPr txBox="1"/>
          <p:nvPr/>
        </p:nvSpPr>
        <p:spPr>
          <a:xfrm>
            <a:off x="7434262" y="2107732"/>
            <a:ext cx="3667125" cy="571500"/>
          </a:xfrm>
          <a:prstGeom prst="rect">
            <a:avLst/>
          </a:prstGeom>
          <a:noFill/>
          <a:ln w="88900" cap="rnd" cmpd="sng">
            <a:solidFill>
              <a:srgbClr val="FF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algn="ctr">
              <a:buClr>
                <a:srgbClr val="FF00FF"/>
              </a:buClr>
              <a:buSzPct val="25000"/>
            </a:pPr>
            <a:r>
              <a:rPr lang="en-US" sz="3067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genre_id_01</a:t>
            </a:r>
            <a:endParaRPr lang="en" sz="3067" dirty="0">
              <a:solidFill>
                <a:srgbClr val="FF00FF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grpSp>
        <p:nvGrpSpPr>
          <p:cNvPr id="22" name="Group 21"/>
          <p:cNvGrpSpPr/>
          <p:nvPr/>
        </p:nvGrpSpPr>
        <p:grpSpPr>
          <a:xfrm>
            <a:off x="7434262" y="3663018"/>
            <a:ext cx="3667125" cy="2326151"/>
            <a:chOff x="9091613" y="593261"/>
            <a:chExt cx="1809748" cy="2326151"/>
          </a:xfrm>
        </p:grpSpPr>
        <p:sp>
          <p:nvSpPr>
            <p:cNvPr id="23" name="Shape 672"/>
            <p:cNvSpPr txBox="1"/>
            <p:nvPr/>
          </p:nvSpPr>
          <p:spPr>
            <a:xfrm>
              <a:off x="9091613" y="593261"/>
              <a:ext cx="1809748" cy="571500"/>
            </a:xfrm>
            <a:prstGeom prst="rect">
              <a:avLst/>
            </a:prstGeom>
            <a:solidFill>
              <a:schemeClr val="accent1"/>
            </a:solidFill>
            <a:ln w="88900" cap="rnd" cmpd="sng">
              <a:solidFill>
                <a:srgbClr val="FFFF00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lIns="0" tIns="0" rIns="0" bIns="0" anchor="ctr" anchorCtr="0">
              <a:noAutofit/>
            </a:bodyPr>
            <a:lstStyle/>
            <a:p>
              <a:pPr algn="ctr">
                <a:buClr>
                  <a:srgbClr val="000000"/>
                </a:buClr>
                <a:buSzPct val="25000"/>
              </a:pPr>
              <a:r>
                <a:rPr lang="en-US" sz="3067" dirty="0">
                  <a:solidFill>
                    <a:srgbClr val="000000"/>
                  </a:solidFill>
                  <a:latin typeface="Arial" charset="0"/>
                  <a:ea typeface="Arial" charset="0"/>
                  <a:cs typeface="Arial" charset="0"/>
                  <a:sym typeface="Cabin"/>
                </a:rPr>
                <a:t>Book</a:t>
              </a:r>
              <a:endParaRPr lang="en" sz="3067" dirty="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  <a:sym typeface="Cabin"/>
              </a:endParaRPr>
            </a:p>
          </p:txBody>
        </p:sp>
        <p:sp>
          <p:nvSpPr>
            <p:cNvPr id="24" name="Shape 673"/>
            <p:cNvSpPr txBox="1"/>
            <p:nvPr/>
          </p:nvSpPr>
          <p:spPr>
            <a:xfrm>
              <a:off x="9091613" y="1193337"/>
              <a:ext cx="1809748" cy="571500"/>
            </a:xfrm>
            <a:prstGeom prst="rect">
              <a:avLst/>
            </a:prstGeom>
            <a:noFill/>
            <a:ln w="88900" cap="rnd" cmpd="sng">
              <a:solidFill>
                <a:srgbClr val="FFFF00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lIns="0" tIns="0" rIns="0" bIns="0" anchor="ctr" anchorCtr="0">
              <a:noAutofit/>
            </a:bodyPr>
            <a:lstStyle/>
            <a:p>
              <a:pPr algn="ctr">
                <a:buClr>
                  <a:srgbClr val="FF7F00"/>
                </a:buClr>
                <a:buSzPct val="25000"/>
              </a:pPr>
              <a:r>
                <a:rPr lang="en-US" sz="3067" dirty="0">
                  <a:solidFill>
                    <a:srgbClr val="FF7F00"/>
                  </a:solidFill>
                  <a:latin typeface="Arial" charset="0"/>
                  <a:ea typeface="Arial" charset="0"/>
                  <a:cs typeface="Arial" charset="0"/>
                  <a:sym typeface="Cabin"/>
                </a:rPr>
                <a:t>5</a:t>
              </a:r>
              <a:endParaRPr lang="en" sz="3067" dirty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endParaRPr>
            </a:p>
          </p:txBody>
        </p:sp>
        <p:sp>
          <p:nvSpPr>
            <p:cNvPr id="25" name="Shape 674"/>
            <p:cNvSpPr txBox="1"/>
            <p:nvPr/>
          </p:nvSpPr>
          <p:spPr>
            <a:xfrm>
              <a:off x="9091613" y="1764837"/>
              <a:ext cx="1809748" cy="571500"/>
            </a:xfrm>
            <a:prstGeom prst="rect">
              <a:avLst/>
            </a:prstGeom>
            <a:noFill/>
            <a:ln w="88900" cap="rnd" cmpd="sng">
              <a:solidFill>
                <a:srgbClr val="FFFF00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lIns="0" tIns="0" rIns="0" bIns="0" anchor="ctr" anchorCtr="0">
              <a:noAutofit/>
            </a:bodyPr>
            <a:lstStyle/>
            <a:p>
              <a:pPr algn="ctr">
                <a:buClr>
                  <a:srgbClr val="00FF00"/>
                </a:buClr>
                <a:buSzPct val="25000"/>
              </a:pPr>
              <a:r>
                <a:rPr lang="en-US" sz="3067" dirty="0">
                  <a:solidFill>
                    <a:srgbClr val="00FF00"/>
                  </a:solidFill>
                  <a:latin typeface="Arial" charset="0"/>
                  <a:ea typeface="Arial" charset="0"/>
                  <a:cs typeface="Arial" charset="0"/>
                  <a:sym typeface="Cabin"/>
                </a:rPr>
                <a:t>Networking</a:t>
              </a:r>
              <a:endParaRPr lang="en" sz="3067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endParaRPr>
            </a:p>
          </p:txBody>
        </p:sp>
        <p:sp>
          <p:nvSpPr>
            <p:cNvPr id="26" name="Shape 678"/>
            <p:cNvSpPr txBox="1"/>
            <p:nvPr/>
          </p:nvSpPr>
          <p:spPr>
            <a:xfrm>
              <a:off x="9091613" y="2347912"/>
              <a:ext cx="1809748" cy="571500"/>
            </a:xfrm>
            <a:prstGeom prst="rect">
              <a:avLst/>
            </a:prstGeom>
            <a:noFill/>
            <a:ln w="88900" cap="rnd" cmpd="sng">
              <a:solidFill>
                <a:srgbClr val="FFFF00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lIns="0" tIns="0" rIns="0" bIns="0" anchor="ctr" anchorCtr="0">
              <a:noAutofit/>
            </a:bodyPr>
            <a:lstStyle/>
            <a:p>
              <a:pPr algn="ctr">
                <a:buClr>
                  <a:srgbClr val="FF00FF"/>
                </a:buClr>
                <a:buSzPct val="25000"/>
              </a:pPr>
              <a:r>
                <a:rPr lang="en-US" sz="3067" dirty="0">
                  <a:solidFill>
                    <a:srgbClr val="FF00FF"/>
                  </a:solidFill>
                  <a:latin typeface="Arial" charset="0"/>
                  <a:ea typeface="Arial" charset="0"/>
                  <a:cs typeface="Arial" charset="0"/>
                  <a:sym typeface="Cabin"/>
                </a:rPr>
                <a:t>genre_id_01 </a:t>
              </a:r>
              <a:endParaRPr lang="en" sz="3067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endParaRPr>
            </a:p>
          </p:txBody>
        </p:sp>
      </p:grpSp>
      <p:sp>
        <p:nvSpPr>
          <p:cNvPr id="28" name="Shape 672"/>
          <p:cNvSpPr txBox="1"/>
          <p:nvPr/>
        </p:nvSpPr>
        <p:spPr>
          <a:xfrm>
            <a:off x="1443037" y="4320244"/>
            <a:ext cx="3667125" cy="571500"/>
          </a:xfrm>
          <a:prstGeom prst="rect">
            <a:avLst/>
          </a:prstGeom>
          <a:solidFill>
            <a:schemeClr val="accent1"/>
          </a:solidFill>
          <a:ln w="88900" cap="rnd" cmpd="sng">
            <a:solidFill>
              <a:srgbClr val="FF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algn="ctr">
              <a:buClr>
                <a:srgbClr val="000000"/>
              </a:buClr>
              <a:buSzPct val="25000"/>
            </a:pPr>
            <a:r>
              <a:rPr lang="en-US" sz="3067" dirty="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Genre</a:t>
            </a:r>
            <a:endParaRPr lang="en" sz="3067" dirty="0">
              <a:solidFill>
                <a:srgbClr val="0000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29" name="Shape 673"/>
          <p:cNvSpPr txBox="1"/>
          <p:nvPr/>
        </p:nvSpPr>
        <p:spPr>
          <a:xfrm>
            <a:off x="1443037" y="4920320"/>
            <a:ext cx="3667125" cy="571500"/>
          </a:xfrm>
          <a:prstGeom prst="rect">
            <a:avLst/>
          </a:prstGeom>
          <a:noFill/>
          <a:ln w="88900" cap="rnd" cmpd="sng">
            <a:solidFill>
              <a:srgbClr val="FF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algn="ctr">
              <a:buClr>
                <a:srgbClr val="FF7F00"/>
              </a:buClr>
              <a:buSzPct val="25000"/>
            </a:pPr>
            <a:r>
              <a:rPr lang="en-US" sz="3067" dirty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43</a:t>
            </a:r>
            <a:endParaRPr lang="en" sz="3067" dirty="0">
              <a:solidFill>
                <a:srgbClr val="FF7F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30" name="Shape 674"/>
          <p:cNvSpPr txBox="1"/>
          <p:nvPr/>
        </p:nvSpPr>
        <p:spPr>
          <a:xfrm>
            <a:off x="1443037" y="5491820"/>
            <a:ext cx="3667125" cy="571500"/>
          </a:xfrm>
          <a:prstGeom prst="rect">
            <a:avLst/>
          </a:prstGeom>
          <a:noFill/>
          <a:ln w="88900" cap="rnd" cmpd="sng">
            <a:solidFill>
              <a:srgbClr val="FF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algn="ctr">
              <a:buClr>
                <a:srgbClr val="00FF00"/>
              </a:buClr>
              <a:buSzPct val="25000"/>
            </a:pPr>
            <a:r>
              <a:rPr lang="en-US" sz="3067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Tech</a:t>
            </a:r>
            <a:endParaRPr lang="en" sz="3067" dirty="0">
              <a:solidFill>
                <a:srgbClr val="00FF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cxnSp>
        <p:nvCxnSpPr>
          <p:cNvPr id="32" name="Shape 679"/>
          <p:cNvCxnSpPr>
            <a:stCxn id="29" idx="3"/>
            <a:endCxn id="26" idx="1"/>
          </p:cNvCxnSpPr>
          <p:nvPr/>
        </p:nvCxnSpPr>
        <p:spPr>
          <a:xfrm>
            <a:off x="5110162" y="5206070"/>
            <a:ext cx="2324100" cy="497349"/>
          </a:xfrm>
          <a:prstGeom prst="straightConnector1">
            <a:avLst/>
          </a:prstGeom>
          <a:noFill/>
          <a:ln w="88900" cap="rnd" cmpd="sng">
            <a:solidFill>
              <a:srgbClr val="FF00FF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20" name="Shape 672"/>
          <p:cNvSpPr txBox="1"/>
          <p:nvPr/>
        </p:nvSpPr>
        <p:spPr>
          <a:xfrm>
            <a:off x="1452561" y="1758006"/>
            <a:ext cx="3667125" cy="571500"/>
          </a:xfrm>
          <a:prstGeom prst="rect">
            <a:avLst/>
          </a:prstGeom>
          <a:solidFill>
            <a:schemeClr val="accent1"/>
          </a:solidFill>
          <a:ln w="88900" cap="rnd" cmpd="sng">
            <a:solidFill>
              <a:srgbClr val="FF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algn="ctr">
              <a:buClr>
                <a:srgbClr val="000000"/>
              </a:buClr>
              <a:buSzPct val="25000"/>
            </a:pPr>
            <a:r>
              <a:rPr lang="en-US" sz="3067" dirty="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Genre</a:t>
            </a:r>
            <a:endParaRPr lang="en" sz="3067" dirty="0">
              <a:solidFill>
                <a:srgbClr val="0000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21" name="Shape 673"/>
          <p:cNvSpPr txBox="1"/>
          <p:nvPr/>
        </p:nvSpPr>
        <p:spPr>
          <a:xfrm>
            <a:off x="1452561" y="2358082"/>
            <a:ext cx="3667125" cy="571500"/>
          </a:xfrm>
          <a:prstGeom prst="rect">
            <a:avLst/>
          </a:prstGeom>
          <a:noFill/>
          <a:ln w="88900" cap="rnd" cmpd="sng">
            <a:solidFill>
              <a:srgbClr val="FF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algn="ctr">
              <a:buClr>
                <a:srgbClr val="FF7F00"/>
              </a:buClr>
              <a:buSzPct val="25000"/>
            </a:pPr>
            <a:r>
              <a:rPr lang="en-US" sz="3067" dirty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42</a:t>
            </a:r>
            <a:endParaRPr lang="en" sz="3067" dirty="0">
              <a:solidFill>
                <a:srgbClr val="FF7F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27" name="Shape 674"/>
          <p:cNvSpPr txBox="1"/>
          <p:nvPr/>
        </p:nvSpPr>
        <p:spPr>
          <a:xfrm>
            <a:off x="1452561" y="2929582"/>
            <a:ext cx="3667125" cy="571500"/>
          </a:xfrm>
          <a:prstGeom prst="rect">
            <a:avLst/>
          </a:prstGeom>
          <a:noFill/>
          <a:ln w="88900" cap="rnd" cmpd="sng">
            <a:solidFill>
              <a:srgbClr val="FF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algn="ctr">
              <a:buClr>
                <a:srgbClr val="00FF00"/>
              </a:buClr>
              <a:buSzPct val="25000"/>
            </a:pPr>
            <a:r>
              <a:rPr lang="en-US" sz="3067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Kids</a:t>
            </a:r>
            <a:endParaRPr lang="en" sz="3067" dirty="0">
              <a:solidFill>
                <a:srgbClr val="00FF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31" name="Shape 678"/>
          <p:cNvSpPr txBox="1"/>
          <p:nvPr/>
        </p:nvSpPr>
        <p:spPr>
          <a:xfrm>
            <a:off x="7429494" y="2674474"/>
            <a:ext cx="3667125" cy="571500"/>
          </a:xfrm>
          <a:prstGeom prst="rect">
            <a:avLst/>
          </a:prstGeom>
          <a:noFill/>
          <a:ln w="88900" cap="rnd" cmpd="sng">
            <a:solidFill>
              <a:srgbClr val="FF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algn="ctr">
              <a:buClr>
                <a:srgbClr val="FF00FF"/>
              </a:buClr>
              <a:buSzPct val="25000"/>
            </a:pPr>
            <a:r>
              <a:rPr lang="en-US" sz="3067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genre_id_02</a:t>
            </a:r>
            <a:endParaRPr lang="en" sz="3067" dirty="0">
              <a:solidFill>
                <a:srgbClr val="FF00FF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cxnSp>
        <p:nvCxnSpPr>
          <p:cNvPr id="33" name="Shape 679"/>
          <p:cNvCxnSpPr>
            <a:stCxn id="21" idx="3"/>
            <a:endCxn id="678" idx="1"/>
          </p:cNvCxnSpPr>
          <p:nvPr/>
        </p:nvCxnSpPr>
        <p:spPr>
          <a:xfrm flipV="1">
            <a:off x="5119686" y="2393482"/>
            <a:ext cx="2314576" cy="250350"/>
          </a:xfrm>
          <a:prstGeom prst="straightConnector1">
            <a:avLst/>
          </a:prstGeom>
          <a:noFill/>
          <a:ln w="88900" cap="rnd" cmpd="sng">
            <a:solidFill>
              <a:srgbClr val="FF00FF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34" name="Shape 678"/>
          <p:cNvSpPr txBox="1"/>
          <p:nvPr/>
        </p:nvSpPr>
        <p:spPr>
          <a:xfrm>
            <a:off x="7429494" y="5968082"/>
            <a:ext cx="3667125" cy="571500"/>
          </a:xfrm>
          <a:prstGeom prst="rect">
            <a:avLst/>
          </a:prstGeom>
          <a:noFill/>
          <a:ln w="88900" cap="rnd" cmpd="sng">
            <a:solidFill>
              <a:srgbClr val="FF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algn="ctr">
              <a:buClr>
                <a:srgbClr val="FF00FF"/>
              </a:buClr>
              <a:buSzPct val="25000"/>
            </a:pPr>
            <a:r>
              <a:rPr lang="en-US" sz="3067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genre_id_02</a:t>
            </a:r>
            <a:endParaRPr lang="en" sz="3067" dirty="0">
              <a:solidFill>
                <a:srgbClr val="FF00FF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Multiple Genre Columns?</a:t>
            </a:r>
          </a:p>
        </p:txBody>
      </p:sp>
      <p:cxnSp>
        <p:nvCxnSpPr>
          <p:cNvPr id="35" name="Shape 679"/>
          <p:cNvCxnSpPr>
            <a:stCxn id="29" idx="3"/>
            <a:endCxn id="31" idx="1"/>
          </p:cNvCxnSpPr>
          <p:nvPr/>
        </p:nvCxnSpPr>
        <p:spPr>
          <a:xfrm flipV="1">
            <a:off x="5110162" y="2960224"/>
            <a:ext cx="2319332" cy="2245846"/>
          </a:xfrm>
          <a:prstGeom prst="straightConnector1">
            <a:avLst/>
          </a:prstGeom>
          <a:noFill/>
          <a:ln w="88900" cap="rnd" cmpd="sng">
            <a:solidFill>
              <a:srgbClr val="FF00FF"/>
            </a:solidFill>
            <a:prstDash val="solid"/>
            <a:miter/>
            <a:headEnd type="stealth" w="med" len="med"/>
            <a:tailEnd type="none" w="med" len="med"/>
          </a:ln>
        </p:spPr>
      </p:cxnSp>
    </p:spTree>
    <p:extLst>
      <p:ext uri="{BB962C8B-B14F-4D97-AF65-F5344CB8AC3E}">
        <p14:creationId xmlns:p14="http://schemas.microsoft.com/office/powerpoint/2010/main" val="12603937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2" name="Shape 672"/>
          <p:cNvSpPr txBox="1"/>
          <p:nvPr/>
        </p:nvSpPr>
        <p:spPr>
          <a:xfrm>
            <a:off x="7434262" y="353081"/>
            <a:ext cx="3667125" cy="571500"/>
          </a:xfrm>
          <a:prstGeom prst="rect">
            <a:avLst/>
          </a:prstGeom>
          <a:solidFill>
            <a:schemeClr val="accent1"/>
          </a:solidFill>
          <a:ln w="88900" cap="rnd" cmpd="sng">
            <a:solidFill>
              <a:srgbClr val="FF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algn="ctr">
              <a:buClr>
                <a:srgbClr val="000000"/>
              </a:buClr>
              <a:buSzPct val="25000"/>
            </a:pPr>
            <a:r>
              <a:rPr lang="en-US" sz="3067" dirty="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Book</a:t>
            </a:r>
            <a:endParaRPr lang="en" sz="3067" dirty="0">
              <a:solidFill>
                <a:srgbClr val="0000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673" name="Shape 673"/>
          <p:cNvSpPr txBox="1"/>
          <p:nvPr/>
        </p:nvSpPr>
        <p:spPr>
          <a:xfrm>
            <a:off x="7434262" y="953157"/>
            <a:ext cx="3667125" cy="571500"/>
          </a:xfrm>
          <a:prstGeom prst="rect">
            <a:avLst/>
          </a:prstGeom>
          <a:noFill/>
          <a:ln w="88900" cap="rnd" cmpd="sng">
            <a:solidFill>
              <a:srgbClr val="FF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algn="ctr">
              <a:buClr>
                <a:srgbClr val="FF7F00"/>
              </a:buClr>
              <a:buSzPct val="25000"/>
            </a:pPr>
            <a:r>
              <a:rPr lang="en-US" sz="3067" dirty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4</a:t>
            </a:r>
            <a:endParaRPr lang="en" sz="3067" dirty="0">
              <a:solidFill>
                <a:srgbClr val="FF7F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674" name="Shape 674"/>
          <p:cNvSpPr txBox="1"/>
          <p:nvPr/>
        </p:nvSpPr>
        <p:spPr>
          <a:xfrm>
            <a:off x="7434262" y="1524657"/>
            <a:ext cx="3667125" cy="571500"/>
          </a:xfrm>
          <a:prstGeom prst="rect">
            <a:avLst/>
          </a:prstGeom>
          <a:noFill/>
          <a:ln w="88900" cap="rnd" cmpd="sng">
            <a:solidFill>
              <a:srgbClr val="FF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algn="ctr">
              <a:buClr>
                <a:srgbClr val="00FF00"/>
              </a:buClr>
              <a:buSzPct val="25000"/>
            </a:pPr>
            <a:r>
              <a:rPr lang="en-US" sz="3067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Raspberry Pi</a:t>
            </a:r>
            <a:endParaRPr lang="en" sz="3067" dirty="0">
              <a:solidFill>
                <a:srgbClr val="00FF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678" name="Shape 678"/>
          <p:cNvSpPr txBox="1"/>
          <p:nvPr/>
        </p:nvSpPr>
        <p:spPr>
          <a:xfrm>
            <a:off x="7434262" y="2107732"/>
            <a:ext cx="3667125" cy="571500"/>
          </a:xfrm>
          <a:prstGeom prst="rect">
            <a:avLst/>
          </a:prstGeom>
          <a:noFill/>
          <a:ln w="88900" cap="rnd" cmpd="sng">
            <a:solidFill>
              <a:srgbClr val="FF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algn="ctr">
              <a:buClr>
                <a:srgbClr val="FF00FF"/>
              </a:buClr>
              <a:buSzPct val="25000"/>
            </a:pPr>
            <a:r>
              <a:rPr lang="en-US" sz="3067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genre_id_01</a:t>
            </a:r>
            <a:endParaRPr lang="en" sz="3067" dirty="0">
              <a:solidFill>
                <a:srgbClr val="FF00FF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grpSp>
        <p:nvGrpSpPr>
          <p:cNvPr id="22" name="Group 21"/>
          <p:cNvGrpSpPr/>
          <p:nvPr/>
        </p:nvGrpSpPr>
        <p:grpSpPr>
          <a:xfrm>
            <a:off x="7434262" y="3663018"/>
            <a:ext cx="3667125" cy="2326151"/>
            <a:chOff x="9091613" y="593261"/>
            <a:chExt cx="1809748" cy="2326151"/>
          </a:xfrm>
        </p:grpSpPr>
        <p:sp>
          <p:nvSpPr>
            <p:cNvPr id="23" name="Shape 672"/>
            <p:cNvSpPr txBox="1"/>
            <p:nvPr/>
          </p:nvSpPr>
          <p:spPr>
            <a:xfrm>
              <a:off x="9091613" y="593261"/>
              <a:ext cx="1809748" cy="571500"/>
            </a:xfrm>
            <a:prstGeom prst="rect">
              <a:avLst/>
            </a:prstGeom>
            <a:solidFill>
              <a:schemeClr val="accent1"/>
            </a:solidFill>
            <a:ln w="88900" cap="rnd" cmpd="sng">
              <a:solidFill>
                <a:srgbClr val="FFFF00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lIns="0" tIns="0" rIns="0" bIns="0" anchor="ctr" anchorCtr="0">
              <a:noAutofit/>
            </a:bodyPr>
            <a:lstStyle/>
            <a:p>
              <a:pPr algn="ctr">
                <a:buClr>
                  <a:srgbClr val="000000"/>
                </a:buClr>
                <a:buSzPct val="25000"/>
              </a:pPr>
              <a:r>
                <a:rPr lang="en-US" sz="3067" dirty="0">
                  <a:solidFill>
                    <a:srgbClr val="000000"/>
                  </a:solidFill>
                  <a:latin typeface="Arial" charset="0"/>
                  <a:ea typeface="Arial" charset="0"/>
                  <a:cs typeface="Arial" charset="0"/>
                  <a:sym typeface="Cabin"/>
                </a:rPr>
                <a:t>Book</a:t>
              </a:r>
              <a:endParaRPr lang="en" sz="3067" dirty="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  <a:sym typeface="Cabin"/>
              </a:endParaRPr>
            </a:p>
          </p:txBody>
        </p:sp>
        <p:sp>
          <p:nvSpPr>
            <p:cNvPr id="24" name="Shape 673"/>
            <p:cNvSpPr txBox="1"/>
            <p:nvPr/>
          </p:nvSpPr>
          <p:spPr>
            <a:xfrm>
              <a:off x="9091613" y="1193337"/>
              <a:ext cx="1809748" cy="571500"/>
            </a:xfrm>
            <a:prstGeom prst="rect">
              <a:avLst/>
            </a:prstGeom>
            <a:noFill/>
            <a:ln w="88900" cap="rnd" cmpd="sng">
              <a:solidFill>
                <a:srgbClr val="FFFF00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lIns="0" tIns="0" rIns="0" bIns="0" anchor="ctr" anchorCtr="0">
              <a:noAutofit/>
            </a:bodyPr>
            <a:lstStyle/>
            <a:p>
              <a:pPr algn="ctr">
                <a:buClr>
                  <a:srgbClr val="FF7F00"/>
                </a:buClr>
                <a:buSzPct val="25000"/>
              </a:pPr>
              <a:r>
                <a:rPr lang="en-US" sz="3067" dirty="0">
                  <a:solidFill>
                    <a:srgbClr val="FF7F00"/>
                  </a:solidFill>
                  <a:latin typeface="Arial" charset="0"/>
                  <a:ea typeface="Arial" charset="0"/>
                  <a:cs typeface="Arial" charset="0"/>
                  <a:sym typeface="Cabin"/>
                </a:rPr>
                <a:t>5</a:t>
              </a:r>
              <a:endParaRPr lang="en" sz="3067" dirty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endParaRPr>
            </a:p>
          </p:txBody>
        </p:sp>
        <p:sp>
          <p:nvSpPr>
            <p:cNvPr id="25" name="Shape 674"/>
            <p:cNvSpPr txBox="1"/>
            <p:nvPr/>
          </p:nvSpPr>
          <p:spPr>
            <a:xfrm>
              <a:off x="9091613" y="1764837"/>
              <a:ext cx="1809748" cy="571500"/>
            </a:xfrm>
            <a:prstGeom prst="rect">
              <a:avLst/>
            </a:prstGeom>
            <a:noFill/>
            <a:ln w="88900" cap="rnd" cmpd="sng">
              <a:solidFill>
                <a:srgbClr val="FFFF00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lIns="0" tIns="0" rIns="0" bIns="0" anchor="ctr" anchorCtr="0">
              <a:noAutofit/>
            </a:bodyPr>
            <a:lstStyle/>
            <a:p>
              <a:pPr algn="ctr">
                <a:buClr>
                  <a:srgbClr val="00FF00"/>
                </a:buClr>
                <a:buSzPct val="25000"/>
              </a:pPr>
              <a:r>
                <a:rPr lang="en-US" sz="3067" dirty="0">
                  <a:solidFill>
                    <a:srgbClr val="00FF00"/>
                  </a:solidFill>
                  <a:latin typeface="Arial" charset="0"/>
                  <a:ea typeface="Arial" charset="0"/>
                  <a:cs typeface="Arial" charset="0"/>
                  <a:sym typeface="Cabin"/>
                </a:rPr>
                <a:t>Networking</a:t>
              </a:r>
              <a:endParaRPr lang="en" sz="3067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endParaRPr>
            </a:p>
          </p:txBody>
        </p:sp>
        <p:sp>
          <p:nvSpPr>
            <p:cNvPr id="26" name="Shape 678"/>
            <p:cNvSpPr txBox="1"/>
            <p:nvPr/>
          </p:nvSpPr>
          <p:spPr>
            <a:xfrm>
              <a:off x="9091613" y="2347912"/>
              <a:ext cx="1809748" cy="571500"/>
            </a:xfrm>
            <a:prstGeom prst="rect">
              <a:avLst/>
            </a:prstGeom>
            <a:noFill/>
            <a:ln w="88900" cap="rnd" cmpd="sng">
              <a:solidFill>
                <a:srgbClr val="FFFF00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lIns="0" tIns="0" rIns="0" bIns="0" anchor="ctr" anchorCtr="0">
              <a:noAutofit/>
            </a:bodyPr>
            <a:lstStyle/>
            <a:p>
              <a:pPr algn="ctr">
                <a:buClr>
                  <a:srgbClr val="FF00FF"/>
                </a:buClr>
                <a:buSzPct val="25000"/>
              </a:pPr>
              <a:r>
                <a:rPr lang="en-US" sz="3067" dirty="0">
                  <a:solidFill>
                    <a:srgbClr val="FF00FF"/>
                  </a:solidFill>
                  <a:latin typeface="Arial" charset="0"/>
                  <a:ea typeface="Arial" charset="0"/>
                  <a:cs typeface="Arial" charset="0"/>
                  <a:sym typeface="Cabin"/>
                </a:rPr>
                <a:t>genre_id_01 </a:t>
              </a:r>
              <a:endParaRPr lang="en" sz="3067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endParaRPr>
            </a:p>
          </p:txBody>
        </p:sp>
      </p:grpSp>
      <p:sp>
        <p:nvSpPr>
          <p:cNvPr id="28" name="Shape 672"/>
          <p:cNvSpPr txBox="1"/>
          <p:nvPr/>
        </p:nvSpPr>
        <p:spPr>
          <a:xfrm>
            <a:off x="1443037" y="4320244"/>
            <a:ext cx="3667125" cy="571500"/>
          </a:xfrm>
          <a:prstGeom prst="rect">
            <a:avLst/>
          </a:prstGeom>
          <a:solidFill>
            <a:schemeClr val="accent1"/>
          </a:solidFill>
          <a:ln w="88900" cap="rnd" cmpd="sng">
            <a:solidFill>
              <a:srgbClr val="FF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algn="ctr">
              <a:buClr>
                <a:srgbClr val="000000"/>
              </a:buClr>
              <a:buSzPct val="25000"/>
            </a:pPr>
            <a:r>
              <a:rPr lang="en-US" sz="3067" dirty="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Genre</a:t>
            </a:r>
            <a:endParaRPr lang="en" sz="3067" dirty="0">
              <a:solidFill>
                <a:srgbClr val="0000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29" name="Shape 673"/>
          <p:cNvSpPr txBox="1"/>
          <p:nvPr/>
        </p:nvSpPr>
        <p:spPr>
          <a:xfrm>
            <a:off x="1443037" y="4920320"/>
            <a:ext cx="3667125" cy="571500"/>
          </a:xfrm>
          <a:prstGeom prst="rect">
            <a:avLst/>
          </a:prstGeom>
          <a:noFill/>
          <a:ln w="88900" cap="rnd" cmpd="sng">
            <a:solidFill>
              <a:srgbClr val="FF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algn="ctr">
              <a:buClr>
                <a:srgbClr val="FF7F00"/>
              </a:buClr>
              <a:buSzPct val="25000"/>
            </a:pPr>
            <a:r>
              <a:rPr lang="en-US" sz="3067" dirty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43</a:t>
            </a:r>
            <a:endParaRPr lang="en" sz="3067" dirty="0">
              <a:solidFill>
                <a:srgbClr val="FF7F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30" name="Shape 674"/>
          <p:cNvSpPr txBox="1"/>
          <p:nvPr/>
        </p:nvSpPr>
        <p:spPr>
          <a:xfrm>
            <a:off x="1443037" y="5491820"/>
            <a:ext cx="3667125" cy="571500"/>
          </a:xfrm>
          <a:prstGeom prst="rect">
            <a:avLst/>
          </a:prstGeom>
          <a:noFill/>
          <a:ln w="88900" cap="rnd" cmpd="sng">
            <a:solidFill>
              <a:srgbClr val="FF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algn="ctr">
              <a:buClr>
                <a:srgbClr val="00FF00"/>
              </a:buClr>
              <a:buSzPct val="25000"/>
            </a:pPr>
            <a:r>
              <a:rPr lang="en-US" sz="3067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Tech</a:t>
            </a:r>
            <a:endParaRPr lang="en" sz="3067" dirty="0">
              <a:solidFill>
                <a:srgbClr val="00FF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cxnSp>
        <p:nvCxnSpPr>
          <p:cNvPr id="32" name="Shape 679"/>
          <p:cNvCxnSpPr>
            <a:stCxn id="29" idx="3"/>
            <a:endCxn id="26" idx="1"/>
          </p:cNvCxnSpPr>
          <p:nvPr/>
        </p:nvCxnSpPr>
        <p:spPr>
          <a:xfrm>
            <a:off x="5110162" y="5206070"/>
            <a:ext cx="2324100" cy="497349"/>
          </a:xfrm>
          <a:prstGeom prst="straightConnector1">
            <a:avLst/>
          </a:prstGeom>
          <a:noFill/>
          <a:ln w="88900" cap="rnd" cmpd="sng">
            <a:solidFill>
              <a:srgbClr val="FF00FF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35" name="Shape 679"/>
          <p:cNvCxnSpPr>
            <a:stCxn id="29" idx="3"/>
            <a:endCxn id="31" idx="1"/>
          </p:cNvCxnSpPr>
          <p:nvPr/>
        </p:nvCxnSpPr>
        <p:spPr>
          <a:xfrm flipV="1">
            <a:off x="5110162" y="2960224"/>
            <a:ext cx="2319332" cy="2245846"/>
          </a:xfrm>
          <a:prstGeom prst="straightConnector1">
            <a:avLst/>
          </a:prstGeom>
          <a:noFill/>
          <a:ln w="88900" cap="rnd" cmpd="sng">
            <a:solidFill>
              <a:srgbClr val="FF00FF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20" name="Shape 672"/>
          <p:cNvSpPr txBox="1"/>
          <p:nvPr/>
        </p:nvSpPr>
        <p:spPr>
          <a:xfrm>
            <a:off x="1452561" y="1758006"/>
            <a:ext cx="3667125" cy="571500"/>
          </a:xfrm>
          <a:prstGeom prst="rect">
            <a:avLst/>
          </a:prstGeom>
          <a:solidFill>
            <a:schemeClr val="accent1"/>
          </a:solidFill>
          <a:ln w="88900" cap="rnd" cmpd="sng">
            <a:solidFill>
              <a:srgbClr val="FF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algn="ctr">
              <a:buClr>
                <a:srgbClr val="000000"/>
              </a:buClr>
              <a:buSzPct val="25000"/>
            </a:pPr>
            <a:r>
              <a:rPr lang="en-US" sz="3067" dirty="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Genre</a:t>
            </a:r>
            <a:endParaRPr lang="en" sz="3067" dirty="0">
              <a:solidFill>
                <a:srgbClr val="0000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21" name="Shape 673"/>
          <p:cNvSpPr txBox="1"/>
          <p:nvPr/>
        </p:nvSpPr>
        <p:spPr>
          <a:xfrm>
            <a:off x="1452561" y="2358082"/>
            <a:ext cx="3667125" cy="571500"/>
          </a:xfrm>
          <a:prstGeom prst="rect">
            <a:avLst/>
          </a:prstGeom>
          <a:noFill/>
          <a:ln w="88900" cap="rnd" cmpd="sng">
            <a:solidFill>
              <a:srgbClr val="FF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algn="ctr">
              <a:buClr>
                <a:srgbClr val="FF7F00"/>
              </a:buClr>
              <a:buSzPct val="25000"/>
            </a:pPr>
            <a:r>
              <a:rPr lang="en-US" sz="3067" dirty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42</a:t>
            </a:r>
            <a:endParaRPr lang="en" sz="3067" dirty="0">
              <a:solidFill>
                <a:srgbClr val="FF7F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27" name="Shape 674"/>
          <p:cNvSpPr txBox="1"/>
          <p:nvPr/>
        </p:nvSpPr>
        <p:spPr>
          <a:xfrm>
            <a:off x="1452561" y="2929582"/>
            <a:ext cx="3667125" cy="571500"/>
          </a:xfrm>
          <a:prstGeom prst="rect">
            <a:avLst/>
          </a:prstGeom>
          <a:noFill/>
          <a:ln w="88900" cap="rnd" cmpd="sng">
            <a:solidFill>
              <a:srgbClr val="FF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algn="ctr">
              <a:buClr>
                <a:srgbClr val="00FF00"/>
              </a:buClr>
              <a:buSzPct val="25000"/>
            </a:pPr>
            <a:r>
              <a:rPr lang="en-US" sz="3067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Kids</a:t>
            </a:r>
            <a:endParaRPr lang="en" sz="3067" dirty="0">
              <a:solidFill>
                <a:srgbClr val="00FF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31" name="Shape 678"/>
          <p:cNvSpPr txBox="1"/>
          <p:nvPr/>
        </p:nvSpPr>
        <p:spPr>
          <a:xfrm>
            <a:off x="7429494" y="2674474"/>
            <a:ext cx="3667125" cy="571500"/>
          </a:xfrm>
          <a:prstGeom prst="rect">
            <a:avLst/>
          </a:prstGeom>
          <a:noFill/>
          <a:ln w="88900" cap="rnd" cmpd="sng">
            <a:solidFill>
              <a:srgbClr val="FF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algn="ctr">
              <a:buClr>
                <a:srgbClr val="FF00FF"/>
              </a:buClr>
              <a:buSzPct val="25000"/>
            </a:pPr>
            <a:r>
              <a:rPr lang="en-US" sz="3067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genre_id_02</a:t>
            </a:r>
            <a:endParaRPr lang="en" sz="3067" dirty="0">
              <a:solidFill>
                <a:srgbClr val="FF00FF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cxnSp>
        <p:nvCxnSpPr>
          <p:cNvPr id="33" name="Shape 679"/>
          <p:cNvCxnSpPr>
            <a:stCxn id="21" idx="3"/>
            <a:endCxn id="678" idx="1"/>
          </p:cNvCxnSpPr>
          <p:nvPr/>
        </p:nvCxnSpPr>
        <p:spPr>
          <a:xfrm flipV="1">
            <a:off x="5119686" y="2393482"/>
            <a:ext cx="2314576" cy="250350"/>
          </a:xfrm>
          <a:prstGeom prst="straightConnector1">
            <a:avLst/>
          </a:prstGeom>
          <a:noFill/>
          <a:ln w="88900" cap="rnd" cmpd="sng">
            <a:solidFill>
              <a:srgbClr val="FF00FF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34" name="Shape 678"/>
          <p:cNvSpPr txBox="1"/>
          <p:nvPr/>
        </p:nvSpPr>
        <p:spPr>
          <a:xfrm>
            <a:off x="7429494" y="5968082"/>
            <a:ext cx="3667125" cy="571500"/>
          </a:xfrm>
          <a:prstGeom prst="rect">
            <a:avLst/>
          </a:prstGeom>
          <a:noFill/>
          <a:ln w="88900" cap="rnd" cmpd="sng">
            <a:solidFill>
              <a:srgbClr val="FF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algn="ctr">
              <a:buClr>
                <a:srgbClr val="FF00FF"/>
              </a:buClr>
              <a:buSzPct val="25000"/>
            </a:pPr>
            <a:r>
              <a:rPr lang="en-US" sz="3067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genre_id_02</a:t>
            </a:r>
            <a:endParaRPr lang="en" sz="3067" dirty="0">
              <a:solidFill>
                <a:srgbClr val="FF00FF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Multiple Genre Columns?</a:t>
            </a:r>
          </a:p>
        </p:txBody>
      </p:sp>
      <p:sp>
        <p:nvSpPr>
          <p:cNvPr id="36" name="Explosion 1 35"/>
          <p:cNvSpPr/>
          <p:nvPr/>
        </p:nvSpPr>
        <p:spPr>
          <a:xfrm>
            <a:off x="2243137" y="492739"/>
            <a:ext cx="7686675" cy="5445185"/>
          </a:xfrm>
          <a:prstGeom prst="irregularSeal1">
            <a:avLst/>
          </a:prstGeom>
          <a:solidFill>
            <a:srgbClr val="FF40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0" dirty="0">
                <a:solidFill>
                  <a:schemeClr val="tx1"/>
                </a:solidFill>
              </a:rPr>
              <a:t>NO!!!!!!!</a:t>
            </a:r>
          </a:p>
        </p:txBody>
      </p:sp>
    </p:spTree>
    <p:extLst>
      <p:ext uri="{BB962C8B-B14F-4D97-AF65-F5344CB8AC3E}">
        <p14:creationId xmlns:p14="http://schemas.microsoft.com/office/powerpoint/2010/main" val="9498048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29AF8C"/>
      </a:accent1>
      <a:accent2>
        <a:srgbClr val="97BE49"/>
      </a:accent2>
      <a:accent3>
        <a:srgbClr val="3D9CCC"/>
      </a:accent3>
      <a:accent4>
        <a:srgbClr val="7C60C6"/>
      </a:accent4>
      <a:accent5>
        <a:srgbClr val="C9492C"/>
      </a:accent5>
      <a:accent6>
        <a:srgbClr val="D58C2E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3E4F19A7-A959-40BB-972C-4880BAF8EB0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1079</TotalTime>
  <Words>2841</Words>
  <Application>Microsoft Macintosh PowerPoint</Application>
  <PresentationFormat>Widescreen</PresentationFormat>
  <Paragraphs>507</Paragraphs>
  <Slides>35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46" baseType="lpstr">
      <vt:lpstr>Cabin</vt:lpstr>
      <vt:lpstr>Arial</vt:lpstr>
      <vt:lpstr>Calibri</vt:lpstr>
      <vt:lpstr>Calibri Light</vt:lpstr>
      <vt:lpstr>Courier</vt:lpstr>
      <vt:lpstr>Gill Sans</vt:lpstr>
      <vt:lpstr>Gill Sans Regular</vt:lpstr>
      <vt:lpstr>Helvetica</vt:lpstr>
      <vt:lpstr>Menlo</vt:lpstr>
      <vt:lpstr>Menlo-Regular</vt:lpstr>
      <vt:lpstr>Office Theme</vt:lpstr>
      <vt:lpstr>Data Modelling Many to Many</vt:lpstr>
      <vt:lpstr>PowerPoint Presentation</vt:lpstr>
      <vt:lpstr>Many-to-Many</vt:lpstr>
      <vt:lpstr>PowerPoint Presentation</vt:lpstr>
      <vt:lpstr>Many-To-Many</vt:lpstr>
      <vt:lpstr>One-To-Many?</vt:lpstr>
      <vt:lpstr>PowerPoint Presentation</vt:lpstr>
      <vt:lpstr>Multiple Genre Columns?</vt:lpstr>
      <vt:lpstr>Multiple Genre Columns?</vt:lpstr>
      <vt:lpstr>Many-To-Many</vt:lpstr>
      <vt:lpstr>Many to Many</vt:lpstr>
      <vt:lpstr>Many-to-Many in Locallibrary</vt:lpstr>
      <vt:lpstr>PowerPoint Presentation</vt:lpstr>
      <vt:lpstr>PowerPoint Presentation</vt:lpstr>
      <vt:lpstr>PowerPoint Presentation</vt:lpstr>
      <vt:lpstr>PowerPoint Presentation</vt:lpstr>
      <vt:lpstr>Another Example of Many-Many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Demo Batch Loading from CSV</vt:lpstr>
      <vt:lpstr>Loading Data From A File</vt:lpstr>
      <vt:lpstr>Installing django-extensions</vt:lpstr>
      <vt:lpstr>Include Extensions in Project Settings</vt:lpstr>
      <vt:lpstr>Make a scripts folder</vt:lpstr>
      <vt:lpstr>The Data File</vt:lpstr>
      <vt:lpstr>PowerPoint Presentation</vt:lpstr>
      <vt:lpstr>PowerPoint Presentation</vt:lpstr>
      <vt:lpstr>PowerPoint Presentation</vt:lpstr>
      <vt:lpstr>Many-to-Many in the Django Shell</vt:lpstr>
      <vt:lpstr>Looking at the "through" table</vt:lpstr>
      <vt:lpstr>Summary</vt:lpstr>
      <vt:lpstr>Acknowledgements / Contributions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Dynamic Web Content</dc:title>
  <dc:creator>Severance, Charles</dc:creator>
  <cp:lastModifiedBy>Severance, Charles</cp:lastModifiedBy>
  <cp:revision>114</cp:revision>
  <dcterms:created xsi:type="dcterms:W3CDTF">2019-01-19T02:12:54Z</dcterms:created>
  <dcterms:modified xsi:type="dcterms:W3CDTF">2023-07-08T15:25:03Z</dcterms:modified>
</cp:coreProperties>
</file>